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1" r:id="rId5"/>
    <p:sldId id="260" r:id="rId6"/>
    <p:sldId id="265" r:id="rId7"/>
    <p:sldId id="264" r:id="rId8"/>
    <p:sldId id="263" r:id="rId9"/>
    <p:sldId id="266" r:id="rId10"/>
    <p:sldId id="258" r:id="rId11"/>
    <p:sldId id="267" r:id="rId12"/>
    <p:sldId id="316" r:id="rId13"/>
    <p:sldId id="257" r:id="rId14"/>
    <p:sldId id="268" r:id="rId15"/>
    <p:sldId id="269" r:id="rId16"/>
    <p:sldId id="270" r:id="rId17"/>
    <p:sldId id="271" r:id="rId18"/>
    <p:sldId id="274" r:id="rId19"/>
    <p:sldId id="273" r:id="rId20"/>
    <p:sldId id="278" r:id="rId21"/>
    <p:sldId id="277" r:id="rId22"/>
    <p:sldId id="281" r:id="rId23"/>
    <p:sldId id="280" r:id="rId24"/>
    <p:sldId id="276" r:id="rId25"/>
    <p:sldId id="282" r:id="rId26"/>
    <p:sldId id="284" r:id="rId27"/>
    <p:sldId id="283" r:id="rId28"/>
    <p:sldId id="287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9050"/>
            <a:ext cx="908685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8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2388"/>
            <a:ext cx="901065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7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6675"/>
            <a:ext cx="9020175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5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8100"/>
            <a:ext cx="901065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80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r="1017"/>
          <a:stretch/>
        </p:blipFill>
        <p:spPr bwMode="auto">
          <a:xfrm>
            <a:off x="97971" y="0"/>
            <a:ext cx="894805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725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9153526" cy="686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4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096375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2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9115425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6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8100"/>
            <a:ext cx="9067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7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42863"/>
            <a:ext cx="9020175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6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2388"/>
            <a:ext cx="902970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9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42863"/>
            <a:ext cx="9039225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54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8575"/>
            <a:ext cx="90678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4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3813"/>
            <a:ext cx="9039225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3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1913"/>
            <a:ext cx="9020175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1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7150"/>
            <a:ext cx="9001125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0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7625"/>
            <a:ext cx="902970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3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1913"/>
            <a:ext cx="9001125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6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4775"/>
            <a:ext cx="9001125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06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1913"/>
            <a:ext cx="8963025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46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52388"/>
            <a:ext cx="8982075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7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2388"/>
            <a:ext cx="897255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76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52388"/>
            <a:ext cx="9020175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9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23825"/>
            <a:ext cx="9029700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85725"/>
            <a:ext cx="9001125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86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76200"/>
            <a:ext cx="896302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8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71438"/>
            <a:ext cx="8953500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05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38100"/>
            <a:ext cx="903922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74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47625"/>
            <a:ext cx="9039225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1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90678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09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6675"/>
            <a:ext cx="9058275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2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8100"/>
            <a:ext cx="904875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9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1913"/>
            <a:ext cx="90487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41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2863"/>
            <a:ext cx="9067800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95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1913"/>
            <a:ext cx="9001125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3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1913"/>
            <a:ext cx="9001125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96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9538"/>
            <a:ext cx="8991600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1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1913"/>
            <a:ext cx="89725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0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2863"/>
            <a:ext cx="9029700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2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7150"/>
            <a:ext cx="9001125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4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2388"/>
            <a:ext cx="901065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19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52388"/>
            <a:ext cx="904875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9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1913"/>
            <a:ext cx="9001125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5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1438"/>
            <a:ext cx="9029700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1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42863"/>
            <a:ext cx="8982075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32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57150"/>
            <a:ext cx="904875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3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7150"/>
            <a:ext cx="901065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87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2388"/>
            <a:ext cx="902970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7150"/>
            <a:ext cx="902970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5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50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7625"/>
            <a:ext cx="901065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5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3813"/>
            <a:ext cx="9029700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4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2388"/>
            <a:ext cx="902970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6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7150"/>
            <a:ext cx="902970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9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Экран (4:3)</PresentationFormat>
  <Paragraphs>0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Заброда Мария</dc:creator>
  <cp:lastModifiedBy>Сыроватко Юлия</cp:lastModifiedBy>
  <cp:revision>5</cp:revision>
  <dcterms:created xsi:type="dcterms:W3CDTF">2015-08-18T11:12:14Z</dcterms:created>
  <dcterms:modified xsi:type="dcterms:W3CDTF">2015-08-18T12:31:52Z</dcterms:modified>
</cp:coreProperties>
</file>