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9" r:id="rId12"/>
    <p:sldId id="270" r:id="rId13"/>
    <p:sldId id="275" r:id="rId14"/>
    <p:sldId id="272" r:id="rId15"/>
    <p:sldId id="273" r:id="rId16"/>
    <p:sldId id="274" r:id="rId17"/>
  </p:sldIdLst>
  <p:sldSz cx="7556500" cy="532765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2B00"/>
    <a:srgbClr val="FF3300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96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1651571"/>
            <a:ext cx="6428422" cy="11188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3484"/>
            <a:ext cx="5293995" cy="1331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5359"/>
            <a:ext cx="3289839" cy="35162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5359"/>
            <a:ext cx="3289839" cy="35162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213106"/>
            <a:ext cx="6806565" cy="852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1225359"/>
            <a:ext cx="6806565" cy="35162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4954714"/>
            <a:ext cx="2420112" cy="2663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4954714"/>
            <a:ext cx="1739455" cy="2663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4954714"/>
            <a:ext cx="1739455" cy="2663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253"/>
            <a:ext cx="7559040" cy="532765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950" spc="75" dirty="0">
                <a:latin typeface="Verdana"/>
                <a:cs typeface="Verdana"/>
              </a:rPr>
              <a:t>ПРОФИЛЬ </a:t>
            </a:r>
            <a:r>
              <a:rPr sz="1950" spc="70" dirty="0">
                <a:latin typeface="Verdana"/>
                <a:cs typeface="Verdana"/>
              </a:rPr>
              <a:t>ЗДОРОВЬЯ</a:t>
            </a:r>
            <a:r>
              <a:rPr sz="1950" spc="260" dirty="0">
                <a:latin typeface="Verdana"/>
                <a:cs typeface="Verdana"/>
              </a:rPr>
              <a:t> </a:t>
            </a:r>
            <a:r>
              <a:rPr sz="1950" spc="55" dirty="0">
                <a:latin typeface="Verdana"/>
                <a:cs typeface="Verdana"/>
              </a:rPr>
              <a:t>ЖЕНЩИНЫ</a:t>
            </a:r>
            <a:endParaRPr sz="195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340"/>
              </a:spcBef>
            </a:pPr>
            <a:r>
              <a:rPr sz="1800" b="1" i="1" spc="-30" dirty="0">
                <a:latin typeface="Verdana"/>
                <a:cs typeface="Verdana"/>
              </a:rPr>
              <a:t>Простые </a:t>
            </a:r>
            <a:r>
              <a:rPr sz="1800" b="1" i="1" spc="-60" dirty="0">
                <a:latin typeface="Verdana"/>
                <a:cs typeface="Verdana"/>
              </a:rPr>
              <a:t>правила</a:t>
            </a:r>
            <a:r>
              <a:rPr sz="1800" b="1" i="1" spc="-125" dirty="0">
                <a:latin typeface="Verdana"/>
                <a:cs typeface="Verdana"/>
              </a:rPr>
              <a:t> </a:t>
            </a:r>
            <a:r>
              <a:rPr sz="1800" b="1" i="1" spc="-60" dirty="0">
                <a:latin typeface="Verdana"/>
                <a:cs typeface="Verdana"/>
              </a:rPr>
              <a:t>поведения</a:t>
            </a:r>
            <a:endParaRPr sz="1800">
              <a:latin typeface="Verdana"/>
              <a:cs typeface="Verdana"/>
            </a:endParaRPr>
          </a:p>
          <a:p>
            <a:pPr marL="389890">
              <a:lnSpc>
                <a:spcPct val="100000"/>
              </a:lnSpc>
              <a:spcBef>
                <a:spcPts val="550"/>
              </a:spcBef>
            </a:pPr>
            <a:r>
              <a:rPr sz="1250" b="1" i="1" spc="-130" dirty="0">
                <a:latin typeface="Verdana"/>
                <a:cs typeface="Verdana"/>
              </a:rPr>
              <a:t>1.   </a:t>
            </a:r>
            <a:r>
              <a:rPr sz="1250" b="1" i="1" spc="-20" dirty="0">
                <a:latin typeface="Verdana"/>
                <a:cs typeface="Verdana"/>
              </a:rPr>
              <a:t>Регулярно проходите </a:t>
            </a:r>
            <a:r>
              <a:rPr sz="1250" b="1" i="1" spc="-10" dirty="0">
                <a:latin typeface="Verdana"/>
                <a:cs typeface="Verdana"/>
              </a:rPr>
              <a:t>медицинский осмотр,</a:t>
            </a:r>
            <a:r>
              <a:rPr sz="1250" b="1" i="1" spc="-265" dirty="0">
                <a:latin typeface="Verdana"/>
                <a:cs typeface="Verdana"/>
              </a:rPr>
              <a:t> </a:t>
            </a:r>
            <a:r>
              <a:rPr sz="1250" b="1" i="1" spc="-5" dirty="0">
                <a:latin typeface="Verdana"/>
                <a:cs typeface="Verdana"/>
              </a:rPr>
              <a:t>диспансеризацию</a:t>
            </a:r>
            <a:endParaRPr sz="1250">
              <a:latin typeface="Verdana"/>
              <a:cs typeface="Verdana"/>
            </a:endParaRPr>
          </a:p>
          <a:p>
            <a:pPr marL="363220">
              <a:lnSpc>
                <a:spcPct val="100000"/>
              </a:lnSpc>
              <a:spcBef>
                <a:spcPts val="200"/>
              </a:spcBef>
            </a:pPr>
            <a:r>
              <a:rPr sz="1250" b="1" i="1" spc="-60" dirty="0">
                <a:latin typeface="Verdana"/>
                <a:cs typeface="Verdana"/>
              </a:rPr>
              <a:t>2.  </a:t>
            </a:r>
            <a:r>
              <a:rPr sz="1250" b="1" i="1" spc="5" dirty="0">
                <a:latin typeface="Verdana"/>
                <a:cs typeface="Verdana"/>
              </a:rPr>
              <a:t>Следите </a:t>
            </a:r>
            <a:r>
              <a:rPr sz="1250" b="1" i="1" spc="-10" dirty="0">
                <a:latin typeface="Verdana"/>
                <a:cs typeface="Verdana"/>
              </a:rPr>
              <a:t>за  </a:t>
            </a:r>
            <a:r>
              <a:rPr sz="1250" b="1" i="1" spc="-15" dirty="0">
                <a:latin typeface="Verdana"/>
                <a:cs typeface="Verdana"/>
              </a:rPr>
              <a:t>артериальным</a:t>
            </a:r>
            <a:r>
              <a:rPr sz="1250" b="1" i="1" spc="-70" dirty="0">
                <a:latin typeface="Verdana"/>
                <a:cs typeface="Verdana"/>
              </a:rPr>
              <a:t> </a:t>
            </a:r>
            <a:r>
              <a:rPr sz="1250" b="1" i="1" spc="-15" dirty="0">
                <a:latin typeface="Verdana"/>
                <a:cs typeface="Verdana"/>
              </a:rPr>
              <a:t>давлением.</a:t>
            </a:r>
            <a:endParaRPr sz="1250">
              <a:latin typeface="Verdana"/>
              <a:cs typeface="Verdana"/>
            </a:endParaRPr>
          </a:p>
          <a:p>
            <a:pPr marL="624840">
              <a:lnSpc>
                <a:spcPct val="100000"/>
              </a:lnSpc>
              <a:spcBef>
                <a:spcPts val="229"/>
              </a:spcBef>
            </a:pPr>
            <a:r>
              <a:rPr sz="1250" b="1" i="1" dirty="0">
                <a:latin typeface="Verdana"/>
                <a:cs typeface="Verdana"/>
              </a:rPr>
              <a:t>В </a:t>
            </a:r>
            <a:r>
              <a:rPr sz="1250" b="1" i="1" spc="-5" dirty="0">
                <a:latin typeface="Verdana"/>
                <a:cs typeface="Verdana"/>
              </a:rPr>
              <a:t>норме </a:t>
            </a:r>
            <a:r>
              <a:rPr sz="1250" b="1" i="1" spc="-20" dirty="0">
                <a:latin typeface="Verdana"/>
                <a:cs typeface="Verdana"/>
              </a:rPr>
              <a:t>оно </a:t>
            </a:r>
            <a:r>
              <a:rPr sz="1250" b="1" i="1" spc="-5" dirty="0">
                <a:latin typeface="Verdana"/>
                <a:cs typeface="Verdana"/>
              </a:rPr>
              <a:t>должно </a:t>
            </a:r>
            <a:r>
              <a:rPr sz="1250" b="1" i="1" spc="-30" dirty="0">
                <a:latin typeface="Verdana"/>
                <a:cs typeface="Verdana"/>
              </a:rPr>
              <a:t>быть </a:t>
            </a:r>
            <a:r>
              <a:rPr sz="1250" b="1" i="1" spc="-10" dirty="0">
                <a:latin typeface="Verdana"/>
                <a:cs typeface="Verdana"/>
              </a:rPr>
              <a:t>менее </a:t>
            </a:r>
            <a:r>
              <a:rPr sz="1250" b="1" i="1" spc="-125" dirty="0">
                <a:latin typeface="Verdana"/>
                <a:cs typeface="Verdana"/>
              </a:rPr>
              <a:t>140/90 </a:t>
            </a:r>
            <a:r>
              <a:rPr sz="1250" b="1" i="1" spc="20" dirty="0">
                <a:latin typeface="Verdana"/>
                <a:cs typeface="Verdana"/>
              </a:rPr>
              <a:t>мм</a:t>
            </a:r>
            <a:r>
              <a:rPr sz="1250" b="1" i="1" spc="-204" dirty="0">
                <a:latin typeface="Verdana"/>
                <a:cs typeface="Verdana"/>
              </a:rPr>
              <a:t> </a:t>
            </a:r>
            <a:r>
              <a:rPr sz="1250" b="1" i="1" spc="-45" dirty="0">
                <a:latin typeface="Verdana"/>
                <a:cs typeface="Verdana"/>
              </a:rPr>
              <a:t>рт.ст.</a:t>
            </a:r>
            <a:endParaRPr sz="1250">
              <a:latin typeface="Verdana"/>
              <a:cs typeface="Verdana"/>
            </a:endParaRPr>
          </a:p>
          <a:p>
            <a:pPr marL="369570">
              <a:lnSpc>
                <a:spcPct val="100000"/>
              </a:lnSpc>
              <a:spcBef>
                <a:spcPts val="229"/>
              </a:spcBef>
            </a:pPr>
            <a:r>
              <a:rPr sz="1250" b="1" i="1" spc="-80" dirty="0">
                <a:latin typeface="Verdana"/>
                <a:cs typeface="Verdana"/>
              </a:rPr>
              <a:t>3.   </a:t>
            </a:r>
            <a:r>
              <a:rPr sz="1250" b="1" i="1" spc="5" dirty="0">
                <a:latin typeface="Verdana"/>
                <a:cs typeface="Verdana"/>
              </a:rPr>
              <a:t>Следите </a:t>
            </a:r>
            <a:r>
              <a:rPr sz="1250" b="1" i="1" spc="-10" dirty="0">
                <a:latin typeface="Verdana"/>
                <a:cs typeface="Verdana"/>
              </a:rPr>
              <a:t>за </a:t>
            </a:r>
            <a:r>
              <a:rPr sz="1250" b="1" i="1" dirty="0">
                <a:latin typeface="Verdana"/>
                <a:cs typeface="Verdana"/>
              </a:rPr>
              <a:t>своим</a:t>
            </a:r>
            <a:r>
              <a:rPr sz="1250" b="1" i="1" spc="-240" dirty="0">
                <a:latin typeface="Verdana"/>
                <a:cs typeface="Verdana"/>
              </a:rPr>
              <a:t> </a:t>
            </a:r>
            <a:r>
              <a:rPr sz="1250" b="1" i="1" spc="-25" dirty="0">
                <a:latin typeface="Verdana"/>
                <a:cs typeface="Verdana"/>
              </a:rPr>
              <a:t>весом.</a:t>
            </a:r>
            <a:endParaRPr sz="1250">
              <a:latin typeface="Verdana"/>
              <a:cs typeface="Verdana"/>
            </a:endParaRPr>
          </a:p>
          <a:p>
            <a:pPr marL="624840">
              <a:lnSpc>
                <a:spcPct val="100000"/>
              </a:lnSpc>
              <a:spcBef>
                <a:spcPts val="180"/>
              </a:spcBef>
            </a:pPr>
            <a:r>
              <a:rPr sz="1250" b="1" i="1" spc="-20" dirty="0">
                <a:latin typeface="Verdana"/>
                <a:cs typeface="Verdana"/>
              </a:rPr>
              <a:t>Показатели:  </a:t>
            </a:r>
            <a:r>
              <a:rPr sz="1250" b="1" i="1" spc="-5" dirty="0">
                <a:latin typeface="Verdana"/>
                <a:cs typeface="Verdana"/>
              </a:rPr>
              <a:t>Индекс </a:t>
            </a:r>
            <a:r>
              <a:rPr sz="1250" b="1" i="1" spc="10" dirty="0">
                <a:latin typeface="Verdana"/>
                <a:cs typeface="Verdana"/>
              </a:rPr>
              <a:t>массы </a:t>
            </a:r>
            <a:r>
              <a:rPr sz="1250" b="1" i="1" spc="-25" dirty="0">
                <a:latin typeface="Verdana"/>
                <a:cs typeface="Verdana"/>
              </a:rPr>
              <a:t>тела, </a:t>
            </a:r>
            <a:r>
              <a:rPr sz="1250" b="1" i="1" spc="-20" dirty="0">
                <a:latin typeface="Verdana"/>
                <a:cs typeface="Verdana"/>
              </a:rPr>
              <a:t>окружность</a:t>
            </a:r>
            <a:r>
              <a:rPr sz="1250" b="1" i="1" spc="-75" dirty="0">
                <a:latin typeface="Verdana"/>
                <a:cs typeface="Verdana"/>
              </a:rPr>
              <a:t> </a:t>
            </a:r>
            <a:r>
              <a:rPr sz="1250" b="1" i="1" spc="-40" dirty="0">
                <a:latin typeface="Verdana"/>
                <a:cs typeface="Verdana"/>
              </a:rPr>
              <a:t>талии.</a:t>
            </a:r>
            <a:endParaRPr sz="1250">
              <a:latin typeface="Verdana"/>
              <a:cs typeface="Verdana"/>
            </a:endParaRPr>
          </a:p>
          <a:p>
            <a:pPr marL="630555" marR="349885" indent="-21590">
              <a:lnSpc>
                <a:spcPct val="115300"/>
              </a:lnSpc>
              <a:spcBef>
                <a:spcPts val="20"/>
              </a:spcBef>
            </a:pPr>
            <a:r>
              <a:rPr sz="1250" b="1" i="1" spc="5" dirty="0">
                <a:latin typeface="Verdana"/>
                <a:cs typeface="Verdana"/>
              </a:rPr>
              <a:t>Желательно </a:t>
            </a:r>
            <a:r>
              <a:rPr sz="1250" b="1" i="1" spc="-5" dirty="0">
                <a:latin typeface="Verdana"/>
                <a:cs typeface="Verdana"/>
              </a:rPr>
              <a:t>иметь индекс </a:t>
            </a:r>
            <a:r>
              <a:rPr sz="1250" b="1" i="1" spc="10" dirty="0">
                <a:latin typeface="Verdana"/>
                <a:cs typeface="Verdana"/>
              </a:rPr>
              <a:t>массы </a:t>
            </a:r>
            <a:r>
              <a:rPr sz="1250" b="1" i="1" spc="-15" dirty="0">
                <a:latin typeface="Verdana"/>
                <a:cs typeface="Verdana"/>
              </a:rPr>
              <a:t>тела </a:t>
            </a:r>
            <a:r>
              <a:rPr sz="1250" b="1" i="1" dirty="0">
                <a:latin typeface="Verdana"/>
                <a:cs typeface="Verdana"/>
              </a:rPr>
              <a:t>менее </a:t>
            </a:r>
            <a:r>
              <a:rPr sz="1250" b="1" i="1" spc="-80" dirty="0">
                <a:latin typeface="Verdana"/>
                <a:cs typeface="Verdana"/>
              </a:rPr>
              <a:t>27, </a:t>
            </a:r>
            <a:r>
              <a:rPr sz="1250" b="1" i="1" spc="-15" dirty="0">
                <a:latin typeface="Verdana"/>
                <a:cs typeface="Verdana"/>
              </a:rPr>
              <a:t>оптимально </a:t>
            </a:r>
            <a:r>
              <a:rPr sz="1250" b="1" i="1" dirty="0">
                <a:latin typeface="Verdana"/>
                <a:cs typeface="Verdana"/>
              </a:rPr>
              <a:t>- </a:t>
            </a:r>
            <a:r>
              <a:rPr sz="1250" b="1" i="1" spc="-5" dirty="0">
                <a:latin typeface="Verdana"/>
                <a:cs typeface="Verdana"/>
              </a:rPr>
              <a:t>менее</a:t>
            </a:r>
            <a:r>
              <a:rPr sz="1250" b="1" i="1" spc="-275" dirty="0">
                <a:latin typeface="Verdana"/>
                <a:cs typeface="Verdana"/>
              </a:rPr>
              <a:t> </a:t>
            </a:r>
            <a:r>
              <a:rPr sz="1250" b="1" i="1" spc="-85" dirty="0">
                <a:latin typeface="Verdana"/>
                <a:cs typeface="Verdana"/>
              </a:rPr>
              <a:t>25.  </a:t>
            </a:r>
            <a:r>
              <a:rPr sz="1250" b="1" i="1" spc="-20" dirty="0">
                <a:latin typeface="Verdana"/>
                <a:cs typeface="Verdana"/>
              </a:rPr>
              <a:t>Окружность</a:t>
            </a:r>
            <a:r>
              <a:rPr sz="1250" b="1" i="1" spc="-25" dirty="0">
                <a:latin typeface="Verdana"/>
                <a:cs typeface="Verdana"/>
              </a:rPr>
              <a:t> </a:t>
            </a:r>
            <a:r>
              <a:rPr sz="1250" b="1" i="1" spc="-10" dirty="0">
                <a:latin typeface="Verdana"/>
                <a:cs typeface="Verdana"/>
              </a:rPr>
              <a:t>талии</a:t>
            </a:r>
            <a:r>
              <a:rPr sz="1250" b="1" i="1" spc="-160" dirty="0">
                <a:latin typeface="Verdana"/>
                <a:cs typeface="Verdana"/>
              </a:rPr>
              <a:t> </a:t>
            </a:r>
            <a:r>
              <a:rPr sz="1250" b="1" i="1" dirty="0">
                <a:latin typeface="Verdana"/>
                <a:cs typeface="Verdana"/>
              </a:rPr>
              <a:t>у</a:t>
            </a:r>
            <a:r>
              <a:rPr sz="1250" b="1" i="1" spc="-114" dirty="0">
                <a:latin typeface="Verdana"/>
                <a:cs typeface="Verdana"/>
              </a:rPr>
              <a:t> </a:t>
            </a:r>
            <a:r>
              <a:rPr sz="1250" b="1" i="1" dirty="0">
                <a:latin typeface="Verdana"/>
                <a:cs typeface="Verdana"/>
              </a:rPr>
              <a:t>женщиндолжна</a:t>
            </a:r>
            <a:r>
              <a:rPr sz="1250" b="1" i="1" spc="15" dirty="0">
                <a:latin typeface="Verdana"/>
                <a:cs typeface="Verdana"/>
              </a:rPr>
              <a:t> </a:t>
            </a:r>
            <a:r>
              <a:rPr sz="1250" b="1" i="1" spc="-30" dirty="0">
                <a:latin typeface="Verdana"/>
                <a:cs typeface="Verdana"/>
              </a:rPr>
              <a:t>быть</a:t>
            </a:r>
            <a:r>
              <a:rPr sz="1250" b="1" i="1" spc="-70" dirty="0">
                <a:latin typeface="Verdana"/>
                <a:cs typeface="Verdana"/>
              </a:rPr>
              <a:t> </a:t>
            </a:r>
            <a:r>
              <a:rPr sz="1250" b="1" i="1" spc="-10" dirty="0">
                <a:latin typeface="Verdana"/>
                <a:cs typeface="Verdana"/>
              </a:rPr>
              <a:t>не</a:t>
            </a:r>
            <a:r>
              <a:rPr sz="1250" b="1" i="1" spc="-55" dirty="0">
                <a:latin typeface="Verdana"/>
                <a:cs typeface="Verdana"/>
              </a:rPr>
              <a:t> </a:t>
            </a:r>
            <a:r>
              <a:rPr sz="1250" b="1" i="1" spc="-30" dirty="0">
                <a:latin typeface="Verdana"/>
                <a:cs typeface="Verdana"/>
              </a:rPr>
              <a:t>более</a:t>
            </a:r>
            <a:r>
              <a:rPr sz="1250" b="1" i="1" spc="-50" dirty="0">
                <a:latin typeface="Verdana"/>
                <a:cs typeface="Verdana"/>
              </a:rPr>
              <a:t> </a:t>
            </a:r>
            <a:r>
              <a:rPr sz="1250" b="1" i="1" spc="-35" dirty="0">
                <a:latin typeface="Verdana"/>
                <a:cs typeface="Verdana"/>
              </a:rPr>
              <a:t>80</a:t>
            </a:r>
            <a:r>
              <a:rPr sz="1250" b="1" i="1" spc="-225" dirty="0">
                <a:latin typeface="Verdana"/>
                <a:cs typeface="Verdana"/>
              </a:rPr>
              <a:t> </a:t>
            </a:r>
            <a:r>
              <a:rPr sz="1250" b="1" i="1" spc="5" dirty="0">
                <a:latin typeface="Verdana"/>
                <a:cs typeface="Verdana"/>
              </a:rPr>
              <a:t>см</a:t>
            </a:r>
            <a:endParaRPr sz="1250">
              <a:latin typeface="Verdana"/>
              <a:cs typeface="Verdana"/>
            </a:endParaRPr>
          </a:p>
          <a:p>
            <a:pPr marL="365125">
              <a:lnSpc>
                <a:spcPct val="100000"/>
              </a:lnSpc>
              <a:spcBef>
                <a:spcPts val="150"/>
              </a:spcBef>
            </a:pPr>
            <a:r>
              <a:rPr sz="1250" b="1" i="1" spc="-65" dirty="0">
                <a:latin typeface="Verdana"/>
                <a:cs typeface="Verdana"/>
              </a:rPr>
              <a:t>4.  </a:t>
            </a:r>
            <a:r>
              <a:rPr sz="1250" b="1" i="1" dirty="0">
                <a:latin typeface="Verdana"/>
                <a:cs typeface="Verdana"/>
              </a:rPr>
              <a:t>Питайтесь</a:t>
            </a:r>
            <a:r>
              <a:rPr sz="1250" b="1" i="1" spc="20" dirty="0">
                <a:latin typeface="Verdana"/>
                <a:cs typeface="Verdana"/>
              </a:rPr>
              <a:t> </a:t>
            </a:r>
            <a:r>
              <a:rPr sz="1250" b="1" i="1" spc="-35" dirty="0">
                <a:latin typeface="Verdana"/>
                <a:cs typeface="Verdana"/>
              </a:rPr>
              <a:t>правильно.</a:t>
            </a:r>
            <a:endParaRPr sz="1250">
              <a:latin typeface="Verdana"/>
              <a:cs typeface="Verdana"/>
            </a:endParaRPr>
          </a:p>
          <a:p>
            <a:pPr marL="605790" marR="416559" indent="15240">
              <a:lnSpc>
                <a:spcPct val="113300"/>
              </a:lnSpc>
              <a:spcBef>
                <a:spcPts val="10"/>
              </a:spcBef>
            </a:pPr>
            <a:r>
              <a:rPr sz="1250" b="1" i="1" spc="-65" dirty="0">
                <a:latin typeface="Verdana"/>
                <a:cs typeface="Verdana"/>
              </a:rPr>
              <a:t>300-400 </a:t>
            </a:r>
            <a:r>
              <a:rPr sz="1250" b="1" i="1" spc="-10" dirty="0">
                <a:latin typeface="Verdana"/>
                <a:cs typeface="Verdana"/>
              </a:rPr>
              <a:t>гр </a:t>
            </a:r>
            <a:r>
              <a:rPr sz="1250" b="1" i="1" spc="-15" dirty="0">
                <a:latin typeface="Verdana"/>
                <a:cs typeface="Verdana"/>
              </a:rPr>
              <a:t>фруктов </a:t>
            </a:r>
            <a:r>
              <a:rPr sz="1250" b="1" i="1" dirty="0">
                <a:latin typeface="Verdana"/>
                <a:cs typeface="Verdana"/>
              </a:rPr>
              <a:t>и </a:t>
            </a:r>
            <a:r>
              <a:rPr sz="1250" b="1" i="1" spc="-15" dirty="0">
                <a:latin typeface="Verdana"/>
                <a:cs typeface="Verdana"/>
              </a:rPr>
              <a:t>овощей </a:t>
            </a:r>
            <a:r>
              <a:rPr sz="1250" b="1" i="1" spc="-5" dirty="0">
                <a:latin typeface="Verdana"/>
                <a:cs typeface="Verdana"/>
              </a:rPr>
              <a:t>в </a:t>
            </a:r>
            <a:r>
              <a:rPr sz="1250" b="1" i="1" spc="-15" dirty="0">
                <a:latin typeface="Verdana"/>
                <a:cs typeface="Verdana"/>
              </a:rPr>
              <a:t>день, меньше </a:t>
            </a:r>
            <a:r>
              <a:rPr sz="1250" b="1" i="1" spc="-35" dirty="0">
                <a:latin typeface="Verdana"/>
                <a:cs typeface="Verdana"/>
              </a:rPr>
              <a:t>соли, </a:t>
            </a:r>
            <a:r>
              <a:rPr sz="1250" b="1" i="1" spc="-20" dirty="0">
                <a:latin typeface="Verdana"/>
                <a:cs typeface="Verdana"/>
              </a:rPr>
              <a:t>ограничение </a:t>
            </a:r>
            <a:r>
              <a:rPr sz="1250" b="1" i="1" spc="-15" dirty="0">
                <a:latin typeface="Verdana"/>
                <a:cs typeface="Verdana"/>
              </a:rPr>
              <a:t>жиров  </a:t>
            </a:r>
            <a:r>
              <a:rPr sz="1250" b="1" i="1" dirty="0">
                <a:latin typeface="Verdana"/>
                <a:cs typeface="Verdana"/>
              </a:rPr>
              <a:t>и </a:t>
            </a:r>
            <a:r>
              <a:rPr sz="1250" b="1" i="1" spc="-5" dirty="0">
                <a:latin typeface="Verdana"/>
                <a:cs typeface="Verdana"/>
              </a:rPr>
              <a:t>простых </a:t>
            </a:r>
            <a:r>
              <a:rPr sz="1250" b="1" i="1" spc="-15" dirty="0">
                <a:latin typeface="Verdana"/>
                <a:cs typeface="Verdana"/>
              </a:rPr>
              <a:t>углеводов </a:t>
            </a:r>
            <a:r>
              <a:rPr sz="1250" b="1" i="1" spc="-70" dirty="0">
                <a:latin typeface="Verdana"/>
                <a:cs typeface="Verdana"/>
              </a:rPr>
              <a:t>(сахар, </a:t>
            </a:r>
            <a:r>
              <a:rPr sz="1250" b="1" i="1" spc="-10" dirty="0">
                <a:latin typeface="Verdana"/>
                <a:cs typeface="Verdana"/>
              </a:rPr>
              <a:t>кондитерские </a:t>
            </a:r>
            <a:r>
              <a:rPr sz="1250" b="1" i="1" spc="-30" dirty="0">
                <a:latin typeface="Verdana"/>
                <a:cs typeface="Verdana"/>
              </a:rPr>
              <a:t>изделия, </a:t>
            </a:r>
            <a:r>
              <a:rPr sz="1250" b="1" i="1" spc="-10" dirty="0">
                <a:latin typeface="Verdana"/>
                <a:cs typeface="Verdana"/>
              </a:rPr>
              <a:t>сладкие</a:t>
            </a:r>
            <a:r>
              <a:rPr sz="1250" b="1" i="1" spc="-70" dirty="0">
                <a:latin typeface="Verdana"/>
                <a:cs typeface="Verdana"/>
              </a:rPr>
              <a:t> </a:t>
            </a:r>
            <a:r>
              <a:rPr sz="1250" b="1" i="1" spc="-50" dirty="0">
                <a:latin typeface="Verdana"/>
                <a:cs typeface="Verdana"/>
              </a:rPr>
              <a:t>напитки)</a:t>
            </a:r>
            <a:endParaRPr sz="1250">
              <a:latin typeface="Verdana"/>
              <a:cs typeface="Verdana"/>
            </a:endParaRPr>
          </a:p>
          <a:p>
            <a:pPr marL="368300">
              <a:lnSpc>
                <a:spcPct val="100000"/>
              </a:lnSpc>
              <a:spcBef>
                <a:spcPts val="250"/>
              </a:spcBef>
            </a:pPr>
            <a:r>
              <a:rPr sz="1250" b="1" i="1" spc="-75" dirty="0">
                <a:latin typeface="Verdana"/>
                <a:cs typeface="Verdana"/>
              </a:rPr>
              <a:t>5.  </a:t>
            </a:r>
            <a:r>
              <a:rPr sz="1250" b="1" i="1" spc="5" dirty="0">
                <a:latin typeface="Verdana"/>
                <a:cs typeface="Verdana"/>
              </a:rPr>
              <a:t>Следите </a:t>
            </a:r>
            <a:r>
              <a:rPr sz="1250" b="1" i="1" spc="-10" dirty="0">
                <a:latin typeface="Verdana"/>
                <a:cs typeface="Verdana"/>
              </a:rPr>
              <a:t>за </a:t>
            </a:r>
            <a:r>
              <a:rPr sz="1250" b="1" i="1" spc="-5" dirty="0">
                <a:latin typeface="Verdana"/>
                <a:cs typeface="Verdana"/>
              </a:rPr>
              <a:t>уровнем </a:t>
            </a:r>
            <a:r>
              <a:rPr sz="1250" b="1" i="1" spc="-30" dirty="0">
                <a:latin typeface="Verdana"/>
                <a:cs typeface="Verdana"/>
              </a:rPr>
              <a:t>глюкозы </a:t>
            </a:r>
            <a:r>
              <a:rPr sz="1250" b="1" i="1" spc="-75" dirty="0">
                <a:latin typeface="Verdana"/>
                <a:cs typeface="Verdana"/>
              </a:rPr>
              <a:t>(сахара)</a:t>
            </a:r>
            <a:r>
              <a:rPr sz="1250" b="1" i="1" spc="-85" dirty="0">
                <a:latin typeface="Verdana"/>
                <a:cs typeface="Verdana"/>
              </a:rPr>
              <a:t> </a:t>
            </a:r>
            <a:r>
              <a:rPr sz="1250" b="1" i="1" spc="-45" dirty="0">
                <a:latin typeface="Verdana"/>
                <a:cs typeface="Verdana"/>
              </a:rPr>
              <a:t>крови.</a:t>
            </a:r>
            <a:endParaRPr sz="1250">
              <a:latin typeface="Verdana"/>
              <a:cs typeface="Verdana"/>
            </a:endParaRPr>
          </a:p>
          <a:p>
            <a:pPr marL="631190">
              <a:lnSpc>
                <a:spcPct val="100000"/>
              </a:lnSpc>
              <a:spcBef>
                <a:spcPts val="209"/>
              </a:spcBef>
            </a:pPr>
            <a:r>
              <a:rPr sz="1250" b="1" i="1" spc="-30" dirty="0">
                <a:latin typeface="Verdana"/>
                <a:cs typeface="Verdana"/>
              </a:rPr>
              <a:t>Уровень</a:t>
            </a:r>
            <a:r>
              <a:rPr sz="1250" b="1" i="1" spc="-50" dirty="0">
                <a:latin typeface="Verdana"/>
                <a:cs typeface="Verdana"/>
              </a:rPr>
              <a:t> </a:t>
            </a:r>
            <a:r>
              <a:rPr sz="1250" b="1" i="1" spc="-30" dirty="0">
                <a:latin typeface="Verdana"/>
                <a:cs typeface="Verdana"/>
              </a:rPr>
              <a:t>глюкозы</a:t>
            </a:r>
            <a:r>
              <a:rPr sz="1250" b="1" i="1" spc="-85" dirty="0">
                <a:latin typeface="Verdana"/>
                <a:cs typeface="Verdana"/>
              </a:rPr>
              <a:t> </a:t>
            </a:r>
            <a:r>
              <a:rPr sz="1250" b="1" i="1" dirty="0">
                <a:latin typeface="Verdana"/>
                <a:cs typeface="Verdana"/>
              </a:rPr>
              <a:t>натощак</a:t>
            </a:r>
            <a:r>
              <a:rPr sz="1250" b="1" i="1" spc="-215" dirty="0">
                <a:latin typeface="Verdana"/>
                <a:cs typeface="Verdana"/>
              </a:rPr>
              <a:t> </a:t>
            </a:r>
            <a:r>
              <a:rPr sz="1250" b="1" i="1" spc="10" dirty="0">
                <a:latin typeface="Verdana"/>
                <a:cs typeface="Verdana"/>
              </a:rPr>
              <a:t>утром</a:t>
            </a:r>
            <a:r>
              <a:rPr sz="1250" b="1" i="1" spc="-140" dirty="0">
                <a:latin typeface="Verdana"/>
                <a:cs typeface="Verdana"/>
              </a:rPr>
              <a:t> </a:t>
            </a:r>
            <a:r>
              <a:rPr sz="1250" b="1" i="1" spc="-10" dirty="0">
                <a:latin typeface="Verdana"/>
                <a:cs typeface="Verdana"/>
              </a:rPr>
              <a:t>должен </a:t>
            </a:r>
            <a:r>
              <a:rPr sz="1250" b="1" i="1" spc="-25" dirty="0">
                <a:latin typeface="Verdana"/>
                <a:cs typeface="Verdana"/>
              </a:rPr>
              <a:t>быть</a:t>
            </a:r>
            <a:r>
              <a:rPr sz="1250" b="1" i="1" spc="-70" dirty="0">
                <a:latin typeface="Verdana"/>
                <a:cs typeface="Verdana"/>
              </a:rPr>
              <a:t> </a:t>
            </a:r>
            <a:r>
              <a:rPr sz="1250" b="1" i="1" spc="-5" dirty="0">
                <a:latin typeface="Verdana"/>
                <a:cs typeface="Verdana"/>
              </a:rPr>
              <a:t>менее</a:t>
            </a:r>
            <a:r>
              <a:rPr sz="1250" b="1" i="1" spc="-25" dirty="0">
                <a:latin typeface="Verdana"/>
                <a:cs typeface="Verdana"/>
              </a:rPr>
              <a:t> </a:t>
            </a:r>
            <a:r>
              <a:rPr sz="1250" b="1" i="1" spc="-70" dirty="0">
                <a:latin typeface="Verdana"/>
                <a:cs typeface="Verdana"/>
              </a:rPr>
              <a:t>6,1</a:t>
            </a:r>
            <a:r>
              <a:rPr sz="1250" b="1" i="1" spc="-80" dirty="0">
                <a:latin typeface="Verdana"/>
                <a:cs typeface="Verdana"/>
              </a:rPr>
              <a:t> </a:t>
            </a:r>
            <a:r>
              <a:rPr sz="1250" b="1" i="1" spc="-60" dirty="0">
                <a:latin typeface="Verdana"/>
                <a:cs typeface="Verdana"/>
              </a:rPr>
              <a:t>ммоль/л</a:t>
            </a:r>
            <a:endParaRPr sz="1250">
              <a:latin typeface="Verdana"/>
              <a:cs typeface="Verdana"/>
            </a:endParaRPr>
          </a:p>
          <a:p>
            <a:pPr marL="374650">
              <a:lnSpc>
                <a:spcPct val="100000"/>
              </a:lnSpc>
              <a:spcBef>
                <a:spcPts val="229"/>
              </a:spcBef>
            </a:pPr>
            <a:r>
              <a:rPr sz="1250" b="1" i="1" spc="-90" dirty="0">
                <a:latin typeface="Verdana"/>
                <a:cs typeface="Verdana"/>
              </a:rPr>
              <a:t>6.  </a:t>
            </a:r>
            <a:r>
              <a:rPr sz="1250" b="1" i="1" spc="-5" dirty="0">
                <a:latin typeface="Verdana"/>
                <a:cs typeface="Verdana"/>
              </a:rPr>
              <a:t>Контролируйте </a:t>
            </a:r>
            <a:r>
              <a:rPr sz="1250" b="1" i="1" spc="-15" dirty="0">
                <a:latin typeface="Verdana"/>
                <a:cs typeface="Verdana"/>
              </a:rPr>
              <a:t>уровень </a:t>
            </a:r>
            <a:r>
              <a:rPr sz="1250" b="1" i="1" spc="-10" dirty="0">
                <a:latin typeface="Verdana"/>
                <a:cs typeface="Verdana"/>
              </a:rPr>
              <a:t>холестерина </a:t>
            </a:r>
            <a:r>
              <a:rPr sz="1250" b="1" i="1" spc="-5" dirty="0">
                <a:latin typeface="Verdana"/>
                <a:cs typeface="Verdana"/>
              </a:rPr>
              <a:t>в</a:t>
            </a:r>
            <a:r>
              <a:rPr sz="1250" b="1" i="1" spc="-185" dirty="0">
                <a:latin typeface="Verdana"/>
                <a:cs typeface="Verdana"/>
              </a:rPr>
              <a:t> </a:t>
            </a:r>
            <a:r>
              <a:rPr sz="1250" b="1" i="1" spc="-45" dirty="0">
                <a:latin typeface="Verdana"/>
                <a:cs typeface="Verdana"/>
              </a:rPr>
              <a:t>крови.</a:t>
            </a:r>
            <a:endParaRPr sz="1250">
              <a:latin typeface="Verdana"/>
              <a:cs typeface="Verdana"/>
            </a:endParaRPr>
          </a:p>
          <a:p>
            <a:pPr marL="609600">
              <a:lnSpc>
                <a:spcPct val="100000"/>
              </a:lnSpc>
              <a:spcBef>
                <a:spcPts val="219"/>
              </a:spcBef>
            </a:pPr>
            <a:r>
              <a:rPr sz="1250" b="1" i="1" spc="5" dirty="0">
                <a:latin typeface="Verdana"/>
                <a:cs typeface="Verdana"/>
              </a:rPr>
              <a:t>Желательная</a:t>
            </a:r>
            <a:r>
              <a:rPr sz="1250" b="1" i="1" spc="-40" dirty="0">
                <a:latin typeface="Verdana"/>
                <a:cs typeface="Verdana"/>
              </a:rPr>
              <a:t> </a:t>
            </a:r>
            <a:r>
              <a:rPr sz="1250" b="1" i="1" spc="-20" dirty="0">
                <a:latin typeface="Verdana"/>
                <a:cs typeface="Verdana"/>
              </a:rPr>
              <a:t>концентрация</a:t>
            </a:r>
            <a:r>
              <a:rPr sz="1250" b="1" i="1" spc="-45" dirty="0">
                <a:latin typeface="Verdana"/>
                <a:cs typeface="Verdana"/>
              </a:rPr>
              <a:t> </a:t>
            </a:r>
            <a:r>
              <a:rPr sz="1250" b="1" i="1" spc="-20" dirty="0">
                <a:latin typeface="Verdana"/>
                <a:cs typeface="Verdana"/>
              </a:rPr>
              <a:t>общего</a:t>
            </a:r>
            <a:r>
              <a:rPr sz="1250" b="1" i="1" spc="-160" dirty="0">
                <a:latin typeface="Verdana"/>
                <a:cs typeface="Verdana"/>
              </a:rPr>
              <a:t> </a:t>
            </a:r>
            <a:r>
              <a:rPr sz="1250" b="1" i="1" spc="-5" dirty="0">
                <a:latin typeface="Verdana"/>
                <a:cs typeface="Verdana"/>
              </a:rPr>
              <a:t>холестерина</a:t>
            </a:r>
            <a:r>
              <a:rPr sz="1250" b="1" i="1" spc="10" dirty="0">
                <a:latin typeface="Verdana"/>
                <a:cs typeface="Verdana"/>
              </a:rPr>
              <a:t> </a:t>
            </a:r>
            <a:r>
              <a:rPr sz="1250" b="1" i="1" dirty="0">
                <a:latin typeface="Verdana"/>
                <a:cs typeface="Verdana"/>
              </a:rPr>
              <a:t>-</a:t>
            </a:r>
            <a:r>
              <a:rPr sz="1250" b="1" i="1" spc="-95" dirty="0">
                <a:latin typeface="Verdana"/>
                <a:cs typeface="Verdana"/>
              </a:rPr>
              <a:t> </a:t>
            </a:r>
            <a:r>
              <a:rPr sz="1250" b="1" i="1" spc="-5" dirty="0">
                <a:latin typeface="Verdana"/>
                <a:cs typeface="Verdana"/>
              </a:rPr>
              <a:t>менее</a:t>
            </a:r>
            <a:r>
              <a:rPr sz="1250" b="1" i="1" spc="-65" dirty="0">
                <a:latin typeface="Verdana"/>
                <a:cs typeface="Verdana"/>
              </a:rPr>
              <a:t> </a:t>
            </a:r>
            <a:r>
              <a:rPr sz="1250" b="1" i="1" dirty="0">
                <a:latin typeface="Verdana"/>
                <a:cs typeface="Verdana"/>
              </a:rPr>
              <a:t>5</a:t>
            </a:r>
            <a:r>
              <a:rPr sz="1250" b="1" i="1" spc="-95" dirty="0">
                <a:latin typeface="Verdana"/>
                <a:cs typeface="Verdana"/>
              </a:rPr>
              <a:t> </a:t>
            </a:r>
            <a:r>
              <a:rPr sz="1250" b="1" i="1" spc="-65" dirty="0">
                <a:latin typeface="Verdana"/>
                <a:cs typeface="Verdana"/>
              </a:rPr>
              <a:t>ммоль/л</a:t>
            </a:r>
            <a:endParaRPr sz="1250">
              <a:latin typeface="Verdana"/>
              <a:cs typeface="Verdana"/>
            </a:endParaRPr>
          </a:p>
          <a:p>
            <a:pPr marL="383540">
              <a:lnSpc>
                <a:spcPct val="100000"/>
              </a:lnSpc>
              <a:spcBef>
                <a:spcPts val="180"/>
              </a:spcBef>
            </a:pPr>
            <a:r>
              <a:rPr sz="1250" b="1" i="1" spc="-114" dirty="0">
                <a:latin typeface="Verdana"/>
                <a:cs typeface="Verdana"/>
              </a:rPr>
              <a:t>7.  </a:t>
            </a:r>
            <a:r>
              <a:rPr sz="1250" b="1" i="1" spc="50" dirty="0">
                <a:latin typeface="Verdana"/>
                <a:cs typeface="Verdana"/>
              </a:rPr>
              <a:t>НЕ</a:t>
            </a:r>
            <a:r>
              <a:rPr sz="1250" b="1" i="1" spc="30" dirty="0">
                <a:latin typeface="Verdana"/>
                <a:cs typeface="Verdana"/>
              </a:rPr>
              <a:t> </a:t>
            </a:r>
            <a:r>
              <a:rPr sz="1250" b="1" i="1" spc="15" dirty="0">
                <a:latin typeface="Verdana"/>
                <a:cs typeface="Verdana"/>
              </a:rPr>
              <a:t>КУРИТЬ!</a:t>
            </a:r>
            <a:endParaRPr sz="1250">
              <a:latin typeface="Verdana"/>
              <a:cs typeface="Verdana"/>
            </a:endParaRPr>
          </a:p>
          <a:p>
            <a:pPr marL="368300">
              <a:lnSpc>
                <a:spcPct val="100000"/>
              </a:lnSpc>
              <a:spcBef>
                <a:spcPts val="229"/>
              </a:spcBef>
            </a:pPr>
            <a:r>
              <a:rPr sz="1250" b="1" i="1" spc="-75" dirty="0">
                <a:latin typeface="Verdana"/>
                <a:cs typeface="Verdana"/>
              </a:rPr>
              <a:t>8.  </a:t>
            </a:r>
            <a:r>
              <a:rPr sz="1250" b="1" i="1" spc="-10" dirty="0">
                <a:latin typeface="Verdana"/>
                <a:cs typeface="Verdana"/>
              </a:rPr>
              <a:t>Больше</a:t>
            </a:r>
            <a:r>
              <a:rPr sz="1250" b="1" i="1" spc="-65" dirty="0">
                <a:latin typeface="Verdana"/>
                <a:cs typeface="Verdana"/>
              </a:rPr>
              <a:t> </a:t>
            </a:r>
            <a:r>
              <a:rPr sz="1250" b="1" i="1" spc="-10" dirty="0">
                <a:latin typeface="Verdana"/>
                <a:cs typeface="Verdana"/>
              </a:rPr>
              <a:t>двигайтесь.</a:t>
            </a:r>
            <a:endParaRPr sz="1250">
              <a:latin typeface="Verdana"/>
              <a:cs typeface="Verdana"/>
            </a:endParaRPr>
          </a:p>
          <a:p>
            <a:pPr marL="631190">
              <a:lnSpc>
                <a:spcPct val="100000"/>
              </a:lnSpc>
              <a:spcBef>
                <a:spcPts val="210"/>
              </a:spcBef>
            </a:pPr>
            <a:r>
              <a:rPr sz="1250" b="1" i="1" spc="-15" dirty="0">
                <a:latin typeface="Verdana"/>
                <a:cs typeface="Verdana"/>
              </a:rPr>
              <a:t>Физическая </a:t>
            </a:r>
            <a:r>
              <a:rPr sz="1250" b="1" i="1" spc="-5" dirty="0">
                <a:latin typeface="Verdana"/>
                <a:cs typeface="Verdana"/>
              </a:rPr>
              <a:t>активность </a:t>
            </a:r>
            <a:r>
              <a:rPr sz="1250" b="1" i="1" dirty="0">
                <a:latin typeface="Verdana"/>
                <a:cs typeface="Verdana"/>
              </a:rPr>
              <a:t>- </a:t>
            </a:r>
            <a:r>
              <a:rPr sz="1250" b="1" i="1" spc="-10" dirty="0">
                <a:latin typeface="Verdana"/>
                <a:cs typeface="Verdana"/>
              </a:rPr>
              <a:t>не менее </a:t>
            </a:r>
            <a:r>
              <a:rPr sz="1250" b="1" i="1" spc="-25" dirty="0">
                <a:latin typeface="Verdana"/>
                <a:cs typeface="Verdana"/>
              </a:rPr>
              <a:t>30 </a:t>
            </a:r>
            <a:r>
              <a:rPr sz="1250" b="1" i="1" spc="5" dirty="0">
                <a:latin typeface="Verdana"/>
                <a:cs typeface="Verdana"/>
              </a:rPr>
              <a:t>минут</a:t>
            </a:r>
            <a:r>
              <a:rPr sz="1250" b="1" i="1" spc="-320" dirty="0">
                <a:latin typeface="Verdana"/>
                <a:cs typeface="Verdana"/>
              </a:rPr>
              <a:t> </a:t>
            </a:r>
            <a:r>
              <a:rPr sz="1250" b="1" i="1" spc="-30" dirty="0">
                <a:latin typeface="Verdana"/>
                <a:cs typeface="Verdana"/>
              </a:rPr>
              <a:t>ежедневно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53"/>
            <a:ext cx="7559040" cy="5327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253"/>
            <a:ext cx="7559040" cy="5327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00">
              <a:latin typeface="Times New Roman"/>
              <a:cs typeface="Times New Roman"/>
            </a:endParaRPr>
          </a:p>
          <a:p>
            <a:pPr marL="344170" algn="just">
              <a:lnSpc>
                <a:spcPct val="100000"/>
              </a:lnSpc>
            </a:pPr>
            <a:r>
              <a:rPr sz="1100" i="1" spc="-305" dirty="0">
                <a:latin typeface="Verdana"/>
                <a:cs typeface="Verdana"/>
              </a:rPr>
              <a:t>{Ш            </a:t>
            </a:r>
            <a:r>
              <a:rPr sz="1100" i="1" spc="-245" dirty="0">
                <a:latin typeface="Verdana"/>
                <a:cs typeface="Verdana"/>
              </a:rPr>
              <a:t> </a:t>
            </a:r>
            <a:r>
              <a:rPr sz="1100" i="1" spc="85" dirty="0">
                <a:latin typeface="Verdana"/>
                <a:cs typeface="Verdana"/>
              </a:rPr>
              <a:t>СОЗДАВАЙТЕ</a:t>
            </a:r>
            <a:r>
              <a:rPr sz="1100" i="1" spc="-105" dirty="0">
                <a:latin typeface="Verdana"/>
                <a:cs typeface="Verdana"/>
              </a:rPr>
              <a:t> </a:t>
            </a:r>
            <a:r>
              <a:rPr sz="1100" i="1" spc="90" dirty="0">
                <a:latin typeface="Verdana"/>
                <a:cs typeface="Verdana"/>
              </a:rPr>
              <a:t>КРАСОТУ</a:t>
            </a:r>
            <a:r>
              <a:rPr sz="1100" i="1" spc="-165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В</a:t>
            </a:r>
            <a:r>
              <a:rPr sz="1100" i="1" spc="-160" dirty="0">
                <a:latin typeface="Verdana"/>
                <a:cs typeface="Verdana"/>
              </a:rPr>
              <a:t> </a:t>
            </a:r>
            <a:r>
              <a:rPr sz="1100" i="1" spc="75" dirty="0">
                <a:latin typeface="Verdana"/>
                <a:cs typeface="Verdana"/>
              </a:rPr>
              <a:t>ДЕТАЛЯХ</a:t>
            </a:r>
            <a:r>
              <a:rPr sz="1100" i="1" spc="-125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И</a:t>
            </a:r>
            <a:r>
              <a:rPr sz="1100" i="1" spc="-110" dirty="0">
                <a:latin typeface="Verdana"/>
                <a:cs typeface="Verdana"/>
              </a:rPr>
              <a:t> </a:t>
            </a:r>
            <a:r>
              <a:rPr sz="1100" i="1" spc="65" dirty="0">
                <a:latin typeface="Verdana"/>
                <a:cs typeface="Verdana"/>
              </a:rPr>
              <a:t>МЕЛОЧАХ</a:t>
            </a:r>
            <a:endParaRPr sz="1100">
              <a:latin typeface="Verdana"/>
              <a:cs typeface="Verdana"/>
            </a:endParaRPr>
          </a:p>
          <a:p>
            <a:pPr marL="359410" marR="340360" indent="-2540">
              <a:lnSpc>
                <a:spcPct val="105300"/>
              </a:lnSpc>
              <a:spcBef>
                <a:spcPts val="10"/>
              </a:spcBef>
            </a:pPr>
            <a:r>
              <a:rPr sz="1100" i="1" spc="65" dirty="0">
                <a:latin typeface="Verdana"/>
                <a:cs typeface="Verdana"/>
              </a:rPr>
              <a:t>Заимейте</a:t>
            </a:r>
            <a:r>
              <a:rPr sz="1100" i="1" spc="-55" dirty="0">
                <a:latin typeface="Verdana"/>
                <a:cs typeface="Verdana"/>
              </a:rPr>
              <a:t> </a:t>
            </a:r>
            <a:r>
              <a:rPr sz="1100" i="1" spc="45" dirty="0">
                <a:latin typeface="Verdana"/>
                <a:cs typeface="Verdana"/>
              </a:rPr>
              <a:t>какой-либо</a:t>
            </a:r>
            <a:r>
              <a:rPr sz="1100" i="1" spc="-40" dirty="0">
                <a:latin typeface="Verdana"/>
                <a:cs typeface="Verdana"/>
              </a:rPr>
              <a:t> </a:t>
            </a:r>
            <a:r>
              <a:rPr sz="1100" i="1" spc="60" dirty="0">
                <a:latin typeface="Verdana"/>
                <a:cs typeface="Verdana"/>
              </a:rPr>
              <a:t>отличительный</a:t>
            </a:r>
            <a:r>
              <a:rPr sz="1100" i="1" spc="-50" dirty="0">
                <a:latin typeface="Verdana"/>
                <a:cs typeface="Verdana"/>
              </a:rPr>
              <a:t> </a:t>
            </a:r>
            <a:r>
              <a:rPr sz="1100" i="1" spc="10" dirty="0">
                <a:latin typeface="Verdana"/>
                <a:cs typeface="Verdana"/>
              </a:rPr>
              <a:t>знак:</a:t>
            </a:r>
            <a:r>
              <a:rPr sz="1100" i="1" spc="-60" dirty="0">
                <a:latin typeface="Verdana"/>
                <a:cs typeface="Verdana"/>
              </a:rPr>
              <a:t> </a:t>
            </a:r>
            <a:r>
              <a:rPr sz="1100" i="1" spc="40" dirty="0">
                <a:latin typeface="Verdana"/>
                <a:cs typeface="Verdana"/>
              </a:rPr>
              <a:t>пусть</a:t>
            </a:r>
            <a:r>
              <a:rPr sz="1100" i="1" spc="-15" dirty="0">
                <a:latin typeface="Verdana"/>
                <a:cs typeface="Verdana"/>
              </a:rPr>
              <a:t> </a:t>
            </a:r>
            <a:r>
              <a:rPr sz="1100" i="1" spc="40" dirty="0">
                <a:latin typeface="Verdana"/>
                <a:cs typeface="Verdana"/>
              </a:rPr>
              <a:t>это</a:t>
            </a:r>
            <a:r>
              <a:rPr sz="1100" i="1" spc="-10" dirty="0">
                <a:latin typeface="Verdana"/>
                <a:cs typeface="Verdana"/>
              </a:rPr>
              <a:t> </a:t>
            </a:r>
            <a:r>
              <a:rPr sz="1100" i="1" spc="50" dirty="0">
                <a:latin typeface="Verdana"/>
                <a:cs typeface="Verdana"/>
              </a:rPr>
              <a:t>будет</a:t>
            </a:r>
            <a:r>
              <a:rPr sz="1100" i="1" spc="-165" dirty="0">
                <a:latin typeface="Verdana"/>
                <a:cs typeface="Verdana"/>
              </a:rPr>
              <a:t> </a:t>
            </a:r>
            <a:r>
              <a:rPr sz="1100" i="1" spc="50" dirty="0">
                <a:latin typeface="Verdana"/>
                <a:cs typeface="Verdana"/>
              </a:rPr>
              <a:t>легкий</a:t>
            </a:r>
            <a:r>
              <a:rPr sz="1100" i="1" spc="-80" dirty="0">
                <a:latin typeface="Verdana"/>
                <a:cs typeface="Verdana"/>
              </a:rPr>
              <a:t> </a:t>
            </a:r>
            <a:r>
              <a:rPr sz="1100" i="1" spc="25" dirty="0">
                <a:latin typeface="Verdana"/>
                <a:cs typeface="Verdana"/>
              </a:rPr>
              <a:t>платок,</a:t>
            </a:r>
            <a:r>
              <a:rPr sz="1100" i="1" spc="-10" dirty="0">
                <a:latin typeface="Verdana"/>
                <a:cs typeface="Verdana"/>
              </a:rPr>
              <a:t> </a:t>
            </a:r>
            <a:r>
              <a:rPr sz="1100" i="1" spc="65" dirty="0">
                <a:latin typeface="Verdana"/>
                <a:cs typeface="Verdana"/>
              </a:rPr>
              <a:t>неизменный  </a:t>
            </a:r>
            <a:r>
              <a:rPr sz="1100" i="1" spc="45" dirty="0">
                <a:latin typeface="Verdana"/>
                <a:cs typeface="Verdana"/>
              </a:rPr>
              <a:t>браслет</a:t>
            </a:r>
            <a:r>
              <a:rPr sz="1100" i="1" spc="-195" dirty="0">
                <a:latin typeface="Verdana"/>
                <a:cs typeface="Verdana"/>
              </a:rPr>
              <a:t> </a:t>
            </a:r>
            <a:r>
              <a:rPr sz="1100" i="1" spc="25" dirty="0">
                <a:latin typeface="Verdana"/>
                <a:cs typeface="Verdana"/>
              </a:rPr>
              <a:t>или</a:t>
            </a:r>
            <a:r>
              <a:rPr sz="1100" i="1" spc="-155" dirty="0">
                <a:latin typeface="Verdana"/>
                <a:cs typeface="Verdana"/>
              </a:rPr>
              <a:t> </a:t>
            </a:r>
            <a:r>
              <a:rPr sz="1100" i="1" spc="45" dirty="0">
                <a:latin typeface="Verdana"/>
                <a:cs typeface="Verdana"/>
              </a:rPr>
              <a:t>амулет</a:t>
            </a:r>
            <a:r>
              <a:rPr sz="1100" i="1" spc="60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-</a:t>
            </a:r>
            <a:r>
              <a:rPr sz="1100" i="1" spc="70" dirty="0">
                <a:latin typeface="Verdana"/>
                <a:cs typeface="Verdana"/>
              </a:rPr>
              <a:t> </a:t>
            </a:r>
            <a:r>
              <a:rPr sz="1100" i="1" spc="20" dirty="0">
                <a:latin typeface="Verdana"/>
                <a:cs typeface="Verdana"/>
              </a:rPr>
              <a:t>вы</a:t>
            </a:r>
            <a:r>
              <a:rPr sz="1100" i="1" spc="-190" dirty="0">
                <a:latin typeface="Verdana"/>
                <a:cs typeface="Verdana"/>
              </a:rPr>
              <a:t> </a:t>
            </a:r>
            <a:r>
              <a:rPr sz="1100" i="1" spc="60" dirty="0">
                <a:latin typeface="Verdana"/>
                <a:cs typeface="Verdana"/>
              </a:rPr>
              <a:t>должны</a:t>
            </a:r>
            <a:r>
              <a:rPr sz="1100" i="1" spc="-55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с</a:t>
            </a:r>
            <a:r>
              <a:rPr sz="1100" i="1" spc="-25" dirty="0">
                <a:latin typeface="Verdana"/>
                <a:cs typeface="Verdana"/>
              </a:rPr>
              <a:t> </a:t>
            </a:r>
            <a:r>
              <a:rPr sz="1100" i="1" spc="20" dirty="0">
                <a:latin typeface="Verdana"/>
                <a:cs typeface="Verdana"/>
              </a:rPr>
              <a:t>чем-то</a:t>
            </a:r>
            <a:r>
              <a:rPr sz="1100" i="1" spc="-135" dirty="0">
                <a:latin typeface="Verdana"/>
                <a:cs typeface="Verdana"/>
              </a:rPr>
              <a:t> </a:t>
            </a:r>
            <a:r>
              <a:rPr sz="1100" i="1" spc="45" dirty="0">
                <a:latin typeface="Verdana"/>
                <a:cs typeface="Verdana"/>
              </a:rPr>
              <a:t>ассоциироваться</a:t>
            </a:r>
            <a:r>
              <a:rPr sz="1100" i="1" spc="-120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у</a:t>
            </a:r>
            <a:r>
              <a:rPr sz="1100" i="1" spc="-225" dirty="0">
                <a:latin typeface="Verdana"/>
                <a:cs typeface="Verdana"/>
              </a:rPr>
              <a:t> </a:t>
            </a:r>
            <a:r>
              <a:rPr sz="1100" i="1" spc="25" dirty="0">
                <a:latin typeface="Verdana"/>
                <a:cs typeface="Verdana"/>
              </a:rPr>
              <a:t>людей.</a:t>
            </a:r>
            <a:endParaRPr sz="1100">
              <a:latin typeface="Verdana"/>
              <a:cs typeface="Verdana"/>
            </a:endParaRPr>
          </a:p>
          <a:p>
            <a:pPr marL="359410" algn="just">
              <a:lnSpc>
                <a:spcPct val="100000"/>
              </a:lnSpc>
              <a:spcBef>
                <a:spcPts val="70"/>
              </a:spcBef>
            </a:pPr>
            <a:r>
              <a:rPr sz="1100" i="1" spc="25" dirty="0">
                <a:latin typeface="Verdana"/>
                <a:cs typeface="Verdana"/>
              </a:rPr>
              <a:t>Постарайтесь,</a:t>
            </a:r>
            <a:r>
              <a:rPr sz="1100" i="1" spc="35" dirty="0">
                <a:latin typeface="Verdana"/>
                <a:cs typeface="Verdana"/>
              </a:rPr>
              <a:t> </a:t>
            </a:r>
            <a:r>
              <a:rPr sz="1100" i="1" spc="25" dirty="0">
                <a:latin typeface="Verdana"/>
                <a:cs typeface="Verdana"/>
              </a:rPr>
              <a:t>чтобы</a:t>
            </a:r>
            <a:r>
              <a:rPr sz="1100" i="1" spc="-185" dirty="0">
                <a:latin typeface="Verdana"/>
                <a:cs typeface="Verdana"/>
              </a:rPr>
              <a:t> </a:t>
            </a:r>
            <a:r>
              <a:rPr sz="1100" i="1" spc="45" dirty="0">
                <a:latin typeface="Verdana"/>
                <a:cs typeface="Verdana"/>
              </a:rPr>
              <a:t>данные</a:t>
            </a:r>
            <a:r>
              <a:rPr sz="1100" i="1" spc="-110" dirty="0">
                <a:latin typeface="Verdana"/>
                <a:cs typeface="Verdana"/>
              </a:rPr>
              <a:t> </a:t>
            </a:r>
            <a:r>
              <a:rPr sz="1100" i="1" spc="30" dirty="0">
                <a:latin typeface="Verdana"/>
                <a:cs typeface="Verdana"/>
              </a:rPr>
              <a:t>нетрудные</a:t>
            </a:r>
            <a:r>
              <a:rPr sz="1100" i="1" spc="-145" dirty="0">
                <a:latin typeface="Verdana"/>
                <a:cs typeface="Verdana"/>
              </a:rPr>
              <a:t> </a:t>
            </a:r>
            <a:r>
              <a:rPr sz="1100" i="1" spc="45" dirty="0">
                <a:latin typeface="Verdana"/>
                <a:cs typeface="Verdana"/>
              </a:rPr>
              <a:t>рекомендации</a:t>
            </a:r>
            <a:r>
              <a:rPr sz="1100" i="1" spc="-135" dirty="0">
                <a:latin typeface="Verdana"/>
                <a:cs typeface="Verdana"/>
              </a:rPr>
              <a:t> </a:t>
            </a:r>
            <a:r>
              <a:rPr sz="1100" i="1" spc="45" dirty="0">
                <a:latin typeface="Verdana"/>
                <a:cs typeface="Verdana"/>
              </a:rPr>
              <a:t>вошли</a:t>
            </a:r>
            <a:r>
              <a:rPr sz="1100" i="1" spc="-130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в</a:t>
            </a:r>
            <a:r>
              <a:rPr sz="1100" i="1" spc="-175" dirty="0">
                <a:latin typeface="Verdana"/>
                <a:cs typeface="Verdana"/>
              </a:rPr>
              <a:t> </a:t>
            </a:r>
            <a:r>
              <a:rPr sz="1100" i="1" spc="40" dirty="0">
                <a:latin typeface="Verdana"/>
                <a:cs typeface="Verdana"/>
              </a:rPr>
              <a:t>вашу</a:t>
            </a:r>
            <a:r>
              <a:rPr sz="1100" i="1" spc="-165" dirty="0">
                <a:latin typeface="Verdana"/>
                <a:cs typeface="Verdana"/>
              </a:rPr>
              <a:t> </a:t>
            </a:r>
            <a:r>
              <a:rPr sz="1100" i="1" spc="10" dirty="0">
                <a:latin typeface="Verdana"/>
                <a:cs typeface="Verdana"/>
              </a:rPr>
              <a:t>привычку.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50">
              <a:latin typeface="Times New Roman"/>
              <a:cs typeface="Times New Roman"/>
            </a:endParaRPr>
          </a:p>
          <a:p>
            <a:pPr marL="640080">
              <a:lnSpc>
                <a:spcPct val="100000"/>
              </a:lnSpc>
            </a:pPr>
            <a:r>
              <a:rPr sz="1100" i="1" dirty="0">
                <a:latin typeface="Verdana"/>
                <a:cs typeface="Verdana"/>
              </a:rPr>
              <a:t>Б</a:t>
            </a:r>
            <a:r>
              <a:rPr sz="1100" i="1" spc="-215" dirty="0">
                <a:latin typeface="Verdana"/>
                <a:cs typeface="Verdana"/>
              </a:rPr>
              <a:t> </a:t>
            </a:r>
            <a:r>
              <a:rPr sz="1100" i="1" spc="50" dirty="0">
                <a:latin typeface="Verdana"/>
                <a:cs typeface="Verdana"/>
              </a:rPr>
              <a:t>УДЬТЕ</a:t>
            </a:r>
            <a:r>
              <a:rPr sz="1100" i="1" spc="-95" dirty="0">
                <a:latin typeface="Verdana"/>
                <a:cs typeface="Verdana"/>
              </a:rPr>
              <a:t> </a:t>
            </a:r>
            <a:r>
              <a:rPr sz="1100" i="1" spc="70" dirty="0">
                <a:latin typeface="Verdana"/>
                <a:cs typeface="Verdana"/>
              </a:rPr>
              <a:t>ТЕРПИМЕЕ</a:t>
            </a:r>
            <a:r>
              <a:rPr sz="1100" i="1" spc="-150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И</a:t>
            </a:r>
            <a:r>
              <a:rPr sz="1100" i="1" spc="-120" dirty="0">
                <a:latin typeface="Verdana"/>
                <a:cs typeface="Verdana"/>
              </a:rPr>
              <a:t> </a:t>
            </a:r>
            <a:r>
              <a:rPr sz="1100" i="1" spc="80" dirty="0">
                <a:latin typeface="Verdana"/>
                <a:cs typeface="Verdana"/>
              </a:rPr>
              <a:t>ИСКРЕННЕЕ</a:t>
            </a:r>
            <a:r>
              <a:rPr sz="1100" i="1" spc="-120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В</a:t>
            </a:r>
            <a:r>
              <a:rPr sz="1100" i="1" spc="-5" dirty="0">
                <a:latin typeface="Verdana"/>
                <a:cs typeface="Verdana"/>
              </a:rPr>
              <a:t> </a:t>
            </a:r>
            <a:r>
              <a:rPr sz="1100" i="1" spc="75" dirty="0">
                <a:latin typeface="Verdana"/>
                <a:cs typeface="Verdana"/>
              </a:rPr>
              <a:t>ЧУВСТВАХ</a:t>
            </a:r>
            <a:endParaRPr sz="1100">
              <a:latin typeface="Verdana"/>
              <a:cs typeface="Verdana"/>
            </a:endParaRPr>
          </a:p>
          <a:p>
            <a:pPr marL="356870" marR="349250" indent="2540">
              <a:lnSpc>
                <a:spcPct val="103800"/>
              </a:lnSpc>
              <a:spcBef>
                <a:spcPts val="50"/>
              </a:spcBef>
            </a:pPr>
            <a:r>
              <a:rPr sz="1100" i="1" spc="55" dirty="0">
                <a:latin typeface="Verdana"/>
                <a:cs typeface="Verdana"/>
              </a:rPr>
              <a:t>Все</a:t>
            </a:r>
            <a:r>
              <a:rPr sz="1100" i="1" spc="-15" dirty="0">
                <a:latin typeface="Verdana"/>
                <a:cs typeface="Verdana"/>
              </a:rPr>
              <a:t> </a:t>
            </a:r>
            <a:r>
              <a:rPr sz="1100" i="1" spc="60" dirty="0">
                <a:latin typeface="Verdana"/>
                <a:cs typeface="Verdana"/>
              </a:rPr>
              <a:t>отрицательные</a:t>
            </a:r>
            <a:r>
              <a:rPr sz="1100" i="1" spc="-50" dirty="0">
                <a:latin typeface="Verdana"/>
                <a:cs typeface="Verdana"/>
              </a:rPr>
              <a:t> </a:t>
            </a:r>
            <a:r>
              <a:rPr sz="1100" i="1" spc="70" dirty="0">
                <a:latin typeface="Verdana"/>
                <a:cs typeface="Verdana"/>
              </a:rPr>
              <a:t>эмоции</a:t>
            </a:r>
            <a:r>
              <a:rPr sz="1100" i="1" spc="-55" dirty="0">
                <a:latin typeface="Verdana"/>
                <a:cs typeface="Verdana"/>
              </a:rPr>
              <a:t> </a:t>
            </a:r>
            <a:r>
              <a:rPr sz="1100" i="1" spc="60" dirty="0">
                <a:latin typeface="Verdana"/>
                <a:cs typeface="Verdana"/>
              </a:rPr>
              <a:t>приводят</a:t>
            </a:r>
            <a:r>
              <a:rPr sz="1100" i="1" spc="-114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к</a:t>
            </a:r>
            <a:r>
              <a:rPr sz="1100" i="1" spc="-105" dirty="0">
                <a:latin typeface="Verdana"/>
                <a:cs typeface="Verdana"/>
              </a:rPr>
              <a:t> </a:t>
            </a:r>
            <a:r>
              <a:rPr sz="1100" i="1" spc="65" dirty="0">
                <a:latin typeface="Verdana"/>
                <a:cs typeface="Verdana"/>
              </a:rPr>
              <a:t>болезням</a:t>
            </a:r>
            <a:r>
              <a:rPr sz="1100" i="1" spc="-5" dirty="0">
                <a:latin typeface="Verdana"/>
                <a:cs typeface="Verdana"/>
              </a:rPr>
              <a:t> </a:t>
            </a:r>
            <a:r>
              <a:rPr sz="1100" i="1" spc="50" dirty="0">
                <a:latin typeface="Verdana"/>
                <a:cs typeface="Verdana"/>
              </a:rPr>
              <a:t>сердца</a:t>
            </a:r>
            <a:r>
              <a:rPr sz="1100" i="1" spc="-30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и</a:t>
            </a:r>
            <a:r>
              <a:rPr sz="1100" i="1" spc="-110" dirty="0">
                <a:latin typeface="Verdana"/>
                <a:cs typeface="Verdana"/>
              </a:rPr>
              <a:t> </a:t>
            </a:r>
            <a:r>
              <a:rPr sz="1100" i="1" spc="60" dirty="0">
                <a:latin typeface="Verdana"/>
                <a:cs typeface="Verdana"/>
              </a:rPr>
              <a:t>заметно</a:t>
            </a:r>
            <a:r>
              <a:rPr sz="1100" i="1" spc="-10" dirty="0">
                <a:latin typeface="Verdana"/>
                <a:cs typeface="Verdana"/>
              </a:rPr>
              <a:t> </a:t>
            </a:r>
            <a:r>
              <a:rPr sz="1100" i="1" spc="70" dirty="0">
                <a:latin typeface="Verdana"/>
                <a:cs typeface="Verdana"/>
              </a:rPr>
              <a:t>ускоряют</a:t>
            </a:r>
            <a:r>
              <a:rPr sz="1100" i="1" spc="-80" dirty="0">
                <a:latin typeface="Verdana"/>
                <a:cs typeface="Verdana"/>
              </a:rPr>
              <a:t> </a:t>
            </a:r>
            <a:r>
              <a:rPr sz="1100" i="1" spc="30" dirty="0">
                <a:latin typeface="Verdana"/>
                <a:cs typeface="Verdana"/>
              </a:rPr>
              <a:t>старение,  </a:t>
            </a:r>
            <a:r>
              <a:rPr sz="1100" i="1" spc="25" dirty="0">
                <a:latin typeface="Verdana"/>
                <a:cs typeface="Verdana"/>
              </a:rPr>
              <a:t>укорачивая</a:t>
            </a:r>
            <a:r>
              <a:rPr sz="1100" i="1" spc="-245" dirty="0">
                <a:latin typeface="Verdana"/>
                <a:cs typeface="Verdana"/>
              </a:rPr>
              <a:t> </a:t>
            </a:r>
            <a:r>
              <a:rPr sz="1100" i="1" spc="45" dirty="0">
                <a:latin typeface="Verdana"/>
                <a:cs typeface="Verdana"/>
              </a:rPr>
              <a:t>нашужизнь.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>
              <a:latin typeface="Times New Roman"/>
              <a:cs typeface="Times New Roman"/>
            </a:endParaRPr>
          </a:p>
          <a:p>
            <a:pPr marL="344170" algn="just">
              <a:lnSpc>
                <a:spcPct val="100000"/>
              </a:lnSpc>
            </a:pPr>
            <a:r>
              <a:rPr sz="1100" i="1" dirty="0">
                <a:latin typeface="Verdana"/>
                <a:cs typeface="Verdana"/>
              </a:rPr>
              <a:t>Щ </a:t>
            </a:r>
            <a:r>
              <a:rPr sz="1100" i="1" spc="-5" dirty="0">
                <a:latin typeface="Verdana"/>
                <a:cs typeface="Verdana"/>
              </a:rPr>
              <a:t>) </a:t>
            </a:r>
            <a:r>
              <a:rPr sz="850" i="1" spc="15" dirty="0">
                <a:latin typeface="Verdana"/>
                <a:cs typeface="Verdana"/>
              </a:rPr>
              <a:t>о б </a:t>
            </a:r>
            <a:r>
              <a:rPr sz="850" i="1" spc="25" dirty="0">
                <a:latin typeface="Verdana"/>
                <a:cs typeface="Verdana"/>
              </a:rPr>
              <a:t>щ </a:t>
            </a:r>
            <a:r>
              <a:rPr sz="850" i="1" spc="15" dirty="0">
                <a:latin typeface="Verdana"/>
                <a:cs typeface="Verdana"/>
              </a:rPr>
              <a:t>а й </a:t>
            </a:r>
            <a:r>
              <a:rPr sz="850" i="1" spc="10" dirty="0">
                <a:latin typeface="Verdana"/>
                <a:cs typeface="Verdana"/>
              </a:rPr>
              <a:t>т </a:t>
            </a:r>
            <a:r>
              <a:rPr sz="850" i="1" spc="15" dirty="0">
                <a:latin typeface="Verdana"/>
                <a:cs typeface="Verdana"/>
              </a:rPr>
              <a:t>е с ь  с  п </a:t>
            </a:r>
            <a:r>
              <a:rPr sz="850" i="1" dirty="0">
                <a:latin typeface="Verdana"/>
                <a:cs typeface="Verdana"/>
              </a:rPr>
              <a:t>р </a:t>
            </a:r>
            <a:r>
              <a:rPr sz="850" i="1" spc="15" dirty="0">
                <a:latin typeface="Verdana"/>
                <a:cs typeface="Verdana"/>
              </a:rPr>
              <a:t>и я </a:t>
            </a:r>
            <a:r>
              <a:rPr sz="850" i="1" spc="10" dirty="0">
                <a:latin typeface="Verdana"/>
                <a:cs typeface="Verdana"/>
              </a:rPr>
              <a:t>т </a:t>
            </a:r>
            <a:r>
              <a:rPr sz="850" i="1" spc="15" dirty="0">
                <a:latin typeface="Verdana"/>
                <a:cs typeface="Verdana"/>
              </a:rPr>
              <a:t>н </a:t>
            </a:r>
            <a:r>
              <a:rPr sz="850" i="1" spc="20" dirty="0">
                <a:latin typeface="Verdana"/>
                <a:cs typeface="Verdana"/>
              </a:rPr>
              <a:t>ы м </a:t>
            </a:r>
            <a:r>
              <a:rPr sz="850" i="1" spc="15" dirty="0">
                <a:latin typeface="Verdana"/>
                <a:cs typeface="Verdana"/>
              </a:rPr>
              <a:t>и  в а </a:t>
            </a:r>
            <a:r>
              <a:rPr sz="850" i="1" spc="20" dirty="0">
                <a:latin typeface="Verdana"/>
                <a:cs typeface="Verdana"/>
              </a:rPr>
              <a:t>м  </a:t>
            </a:r>
            <a:r>
              <a:rPr sz="850" i="1" spc="15" dirty="0">
                <a:latin typeface="Verdana"/>
                <a:cs typeface="Verdana"/>
              </a:rPr>
              <a:t>л </a:t>
            </a:r>
            <a:r>
              <a:rPr sz="850" i="1" spc="25" dirty="0">
                <a:latin typeface="Verdana"/>
                <a:cs typeface="Verdana"/>
              </a:rPr>
              <a:t>ю  </a:t>
            </a:r>
            <a:r>
              <a:rPr sz="850" i="1" spc="15" dirty="0">
                <a:latin typeface="Verdana"/>
                <a:cs typeface="Verdana"/>
              </a:rPr>
              <a:t>д ь </a:t>
            </a:r>
            <a:r>
              <a:rPr sz="850" i="1" spc="20" dirty="0">
                <a:latin typeface="Verdana"/>
                <a:cs typeface="Verdana"/>
              </a:rPr>
              <a:t>м</a:t>
            </a:r>
            <a:r>
              <a:rPr sz="850" i="1" spc="210" dirty="0">
                <a:latin typeface="Verdana"/>
                <a:cs typeface="Verdana"/>
              </a:rPr>
              <a:t> </a:t>
            </a:r>
            <a:r>
              <a:rPr sz="850" i="1" spc="15" dirty="0">
                <a:latin typeface="Verdana"/>
                <a:cs typeface="Verdana"/>
              </a:rPr>
              <a:t>и</a:t>
            </a:r>
            <a:endParaRPr sz="850">
              <a:latin typeface="Verdana"/>
              <a:cs typeface="Verdana"/>
            </a:endParaRPr>
          </a:p>
          <a:p>
            <a:pPr marL="359410" algn="just">
              <a:lnSpc>
                <a:spcPct val="100000"/>
              </a:lnSpc>
              <a:spcBef>
                <a:spcPts val="90"/>
              </a:spcBef>
            </a:pPr>
            <a:r>
              <a:rPr sz="1100" i="1" spc="45" dirty="0">
                <a:latin typeface="Verdana"/>
                <a:cs typeface="Verdana"/>
              </a:rPr>
              <a:t>Если</a:t>
            </a:r>
            <a:r>
              <a:rPr sz="1100" i="1" spc="-50" dirty="0">
                <a:latin typeface="Verdana"/>
                <a:cs typeface="Verdana"/>
              </a:rPr>
              <a:t> </a:t>
            </a:r>
            <a:r>
              <a:rPr sz="1100" i="1" spc="50" dirty="0">
                <a:latin typeface="Verdana"/>
                <a:cs typeface="Verdana"/>
              </a:rPr>
              <a:t>человекживет</a:t>
            </a:r>
            <a:r>
              <a:rPr sz="1100" i="1" spc="-185" dirty="0">
                <a:latin typeface="Verdana"/>
                <a:cs typeface="Verdana"/>
              </a:rPr>
              <a:t> </a:t>
            </a:r>
            <a:r>
              <a:rPr sz="1100" i="1" spc="45" dirty="0">
                <a:latin typeface="Verdana"/>
                <a:cs typeface="Verdana"/>
              </a:rPr>
              <a:t>замкнуто</a:t>
            </a:r>
            <a:r>
              <a:rPr sz="1100" i="1" spc="-114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и</a:t>
            </a:r>
            <a:r>
              <a:rPr sz="1100" i="1" spc="-135" dirty="0">
                <a:latin typeface="Verdana"/>
                <a:cs typeface="Verdana"/>
              </a:rPr>
              <a:t> </a:t>
            </a:r>
            <a:r>
              <a:rPr sz="1100" i="1" spc="40" dirty="0">
                <a:latin typeface="Verdana"/>
                <a:cs typeface="Verdana"/>
              </a:rPr>
              <a:t>одиноко</a:t>
            </a:r>
            <a:r>
              <a:rPr sz="1100" i="1" spc="-95" dirty="0">
                <a:latin typeface="Verdana"/>
                <a:cs typeface="Verdana"/>
              </a:rPr>
              <a:t> </a:t>
            </a:r>
            <a:r>
              <a:rPr sz="1100" i="1" spc="15" dirty="0">
                <a:latin typeface="Verdana"/>
                <a:cs typeface="Verdana"/>
              </a:rPr>
              <a:t>он</a:t>
            </a:r>
            <a:r>
              <a:rPr sz="1100" i="1" spc="-90" dirty="0">
                <a:latin typeface="Verdana"/>
                <a:cs typeface="Verdana"/>
              </a:rPr>
              <a:t> </a:t>
            </a:r>
            <a:r>
              <a:rPr sz="1100" i="1" spc="30" dirty="0">
                <a:latin typeface="Verdana"/>
                <a:cs typeface="Verdana"/>
              </a:rPr>
              <a:t>теряет</a:t>
            </a:r>
            <a:r>
              <a:rPr sz="1100" i="1" spc="-204" dirty="0">
                <a:latin typeface="Verdana"/>
                <a:cs typeface="Verdana"/>
              </a:rPr>
              <a:t> </a:t>
            </a:r>
            <a:r>
              <a:rPr sz="1100" i="1" spc="30" dirty="0">
                <a:latin typeface="Verdana"/>
                <a:cs typeface="Verdana"/>
              </a:rPr>
              <a:t>вкус</a:t>
            </a:r>
            <a:r>
              <a:rPr sz="1100" i="1" spc="-155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к</a:t>
            </a:r>
            <a:r>
              <a:rPr sz="1100" i="1" spc="-225" dirty="0">
                <a:latin typeface="Verdana"/>
                <a:cs typeface="Verdana"/>
              </a:rPr>
              <a:t> </a:t>
            </a:r>
            <a:r>
              <a:rPr sz="1100" i="1" spc="25" dirty="0">
                <a:latin typeface="Verdana"/>
                <a:cs typeface="Verdana"/>
              </a:rPr>
              <a:t>жизни.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640080">
              <a:lnSpc>
                <a:spcPct val="100000"/>
              </a:lnSpc>
            </a:pPr>
            <a:r>
              <a:rPr sz="1100" i="1" spc="50" dirty="0">
                <a:latin typeface="Verdana"/>
                <a:cs typeface="Verdana"/>
              </a:rPr>
              <a:t>НИКОГДА</a:t>
            </a:r>
            <a:r>
              <a:rPr sz="1100" i="1" spc="-35" dirty="0">
                <a:latin typeface="Verdana"/>
                <a:cs typeface="Verdana"/>
              </a:rPr>
              <a:t> </a:t>
            </a:r>
            <a:r>
              <a:rPr sz="1100" i="1" spc="45" dirty="0">
                <a:latin typeface="Verdana"/>
                <a:cs typeface="Verdana"/>
              </a:rPr>
              <a:t>НЕ</a:t>
            </a:r>
            <a:r>
              <a:rPr sz="1100" i="1" spc="-170" dirty="0">
                <a:latin typeface="Verdana"/>
                <a:cs typeface="Verdana"/>
              </a:rPr>
              <a:t> </a:t>
            </a:r>
            <a:r>
              <a:rPr sz="1100" i="1" spc="80" dirty="0">
                <a:latin typeface="Verdana"/>
                <a:cs typeface="Verdana"/>
              </a:rPr>
              <a:t>ЗАБЫ</a:t>
            </a:r>
            <a:r>
              <a:rPr sz="1100" i="1" spc="-235" dirty="0">
                <a:latin typeface="Verdana"/>
                <a:cs typeface="Verdana"/>
              </a:rPr>
              <a:t> </a:t>
            </a:r>
            <a:r>
              <a:rPr sz="1100" i="1" spc="90" dirty="0">
                <a:latin typeface="Verdana"/>
                <a:cs typeface="Verdana"/>
              </a:rPr>
              <a:t>ВАЙТЕ</a:t>
            </a:r>
            <a:r>
              <a:rPr sz="1100" i="1" spc="-100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О</a:t>
            </a:r>
            <a:r>
              <a:rPr sz="1100" i="1" spc="-114" dirty="0">
                <a:latin typeface="Verdana"/>
                <a:cs typeface="Verdana"/>
              </a:rPr>
              <a:t> </a:t>
            </a:r>
            <a:r>
              <a:rPr sz="1100" i="1" spc="70" dirty="0">
                <a:latin typeface="Verdana"/>
                <a:cs typeface="Verdana"/>
              </a:rPr>
              <a:t>СЕБЕ</a:t>
            </a:r>
            <a:endParaRPr sz="1100">
              <a:latin typeface="Verdana"/>
              <a:cs typeface="Verdana"/>
            </a:endParaRPr>
          </a:p>
          <a:p>
            <a:pPr marL="356870" marR="344805" indent="12700">
              <a:lnSpc>
                <a:spcPct val="105300"/>
              </a:lnSpc>
              <a:spcBef>
                <a:spcPts val="30"/>
              </a:spcBef>
            </a:pPr>
            <a:r>
              <a:rPr sz="1100" i="1" spc="65" dirty="0">
                <a:latin typeface="Verdana"/>
                <a:cs typeface="Verdana"/>
              </a:rPr>
              <a:t>Уют</a:t>
            </a:r>
            <a:r>
              <a:rPr sz="1100" i="1" spc="-80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в</a:t>
            </a:r>
            <a:r>
              <a:rPr sz="1100" i="1" spc="-160" dirty="0">
                <a:latin typeface="Verdana"/>
                <a:cs typeface="Verdana"/>
              </a:rPr>
              <a:t> </a:t>
            </a:r>
            <a:r>
              <a:rPr sz="1100" i="1" spc="90" dirty="0">
                <a:latin typeface="Verdana"/>
                <a:cs typeface="Verdana"/>
              </a:rPr>
              <a:t>доме</a:t>
            </a:r>
            <a:r>
              <a:rPr sz="1100" i="1" spc="40" dirty="0">
                <a:latin typeface="Verdana"/>
                <a:cs typeface="Verdana"/>
              </a:rPr>
              <a:t> </a:t>
            </a:r>
            <a:r>
              <a:rPr sz="1100" i="1" spc="80" dirty="0">
                <a:latin typeface="Verdana"/>
                <a:cs typeface="Verdana"/>
              </a:rPr>
              <a:t>зависит</a:t>
            </a:r>
            <a:r>
              <a:rPr sz="1100" i="1" spc="-60" dirty="0">
                <a:latin typeface="Verdana"/>
                <a:cs typeface="Verdana"/>
              </a:rPr>
              <a:t> </a:t>
            </a:r>
            <a:r>
              <a:rPr sz="1100" i="1" spc="15" dirty="0">
                <a:latin typeface="Verdana"/>
                <a:cs typeface="Verdana"/>
              </a:rPr>
              <a:t>не</a:t>
            </a:r>
            <a:r>
              <a:rPr sz="1100" i="1" spc="-10" dirty="0">
                <a:latin typeface="Verdana"/>
                <a:cs typeface="Verdana"/>
              </a:rPr>
              <a:t> </a:t>
            </a:r>
            <a:r>
              <a:rPr sz="1100" i="1" spc="60" dirty="0">
                <a:latin typeface="Verdana"/>
                <a:cs typeface="Verdana"/>
              </a:rPr>
              <a:t>только</a:t>
            </a:r>
            <a:r>
              <a:rPr sz="1100" i="1" spc="40" dirty="0">
                <a:latin typeface="Verdana"/>
                <a:cs typeface="Verdana"/>
              </a:rPr>
              <a:t> </a:t>
            </a:r>
            <a:r>
              <a:rPr sz="1100" i="1" spc="50" dirty="0">
                <a:latin typeface="Verdana"/>
                <a:cs typeface="Verdana"/>
              </a:rPr>
              <a:t>от</a:t>
            </a:r>
            <a:r>
              <a:rPr sz="1100" i="1" spc="-65" dirty="0">
                <a:latin typeface="Verdana"/>
                <a:cs typeface="Verdana"/>
              </a:rPr>
              <a:t> </a:t>
            </a:r>
            <a:r>
              <a:rPr sz="1100" i="1" spc="45" dirty="0">
                <a:latin typeface="Verdana"/>
                <a:cs typeface="Verdana"/>
              </a:rPr>
              <a:t>порядка,</a:t>
            </a:r>
            <a:r>
              <a:rPr sz="1100" i="1" spc="35" dirty="0">
                <a:latin typeface="Verdana"/>
                <a:cs typeface="Verdana"/>
              </a:rPr>
              <a:t> </a:t>
            </a:r>
            <a:r>
              <a:rPr sz="1100" i="1" spc="25" dirty="0">
                <a:latin typeface="Verdana"/>
                <a:cs typeface="Verdana"/>
              </a:rPr>
              <a:t>но</a:t>
            </a:r>
            <a:r>
              <a:rPr sz="1100" i="1" spc="-10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и</a:t>
            </a:r>
            <a:r>
              <a:rPr sz="1100" i="1" spc="-35" dirty="0">
                <a:latin typeface="Verdana"/>
                <a:cs typeface="Verdana"/>
              </a:rPr>
              <a:t> </a:t>
            </a:r>
            <a:r>
              <a:rPr sz="1100" i="1" spc="45" dirty="0">
                <a:latin typeface="Verdana"/>
                <a:cs typeface="Verdana"/>
              </a:rPr>
              <a:t>от</a:t>
            </a:r>
            <a:r>
              <a:rPr sz="1100" i="1" spc="-65" dirty="0">
                <a:latin typeface="Verdana"/>
                <a:cs typeface="Verdana"/>
              </a:rPr>
              <a:t> </a:t>
            </a:r>
            <a:r>
              <a:rPr sz="1100" i="1" spc="60" dirty="0">
                <a:latin typeface="Verdana"/>
                <a:cs typeface="Verdana"/>
              </a:rPr>
              <a:t>внешнего</a:t>
            </a:r>
            <a:r>
              <a:rPr sz="1100" i="1" spc="30" dirty="0">
                <a:latin typeface="Verdana"/>
                <a:cs typeface="Verdana"/>
              </a:rPr>
              <a:t> </a:t>
            </a:r>
            <a:r>
              <a:rPr sz="1100" i="1" spc="50" dirty="0">
                <a:latin typeface="Verdana"/>
                <a:cs typeface="Verdana"/>
              </a:rPr>
              <a:t>облика</a:t>
            </a:r>
            <a:r>
              <a:rPr sz="1100" i="1" spc="-30" dirty="0">
                <a:latin typeface="Verdana"/>
                <a:cs typeface="Verdana"/>
              </a:rPr>
              <a:t> </a:t>
            </a:r>
            <a:r>
              <a:rPr sz="1100" i="1" spc="45" dirty="0">
                <a:latin typeface="Verdana"/>
                <a:cs typeface="Verdana"/>
              </a:rPr>
              <a:t>хозяйки.</a:t>
            </a:r>
            <a:r>
              <a:rPr sz="1100" i="1" spc="55" dirty="0">
                <a:latin typeface="Verdana"/>
                <a:cs typeface="Verdana"/>
              </a:rPr>
              <a:t> Находите  </a:t>
            </a:r>
            <a:r>
              <a:rPr sz="1100" i="1" spc="35" dirty="0">
                <a:latin typeface="Verdana"/>
                <a:cs typeface="Verdana"/>
              </a:rPr>
              <a:t>время</a:t>
            </a:r>
            <a:r>
              <a:rPr sz="1100" i="1" spc="-225" dirty="0">
                <a:latin typeface="Verdana"/>
                <a:cs typeface="Verdana"/>
              </a:rPr>
              <a:t> </a:t>
            </a:r>
            <a:r>
              <a:rPr sz="1100" i="1" spc="50" dirty="0">
                <a:latin typeface="Verdana"/>
                <a:cs typeface="Verdana"/>
              </a:rPr>
              <a:t>для</a:t>
            </a:r>
            <a:r>
              <a:rPr sz="1100" i="1" spc="-105" dirty="0">
                <a:latin typeface="Verdana"/>
                <a:cs typeface="Verdana"/>
              </a:rPr>
              <a:t> </a:t>
            </a:r>
            <a:r>
              <a:rPr sz="1100" i="1" spc="5" dirty="0">
                <a:latin typeface="Verdana"/>
                <a:cs typeface="Verdana"/>
              </a:rPr>
              <a:t>себя,</a:t>
            </a:r>
            <a:r>
              <a:rPr sz="1100" i="1" spc="-75" dirty="0">
                <a:latin typeface="Verdana"/>
                <a:cs typeface="Verdana"/>
              </a:rPr>
              <a:t> </a:t>
            </a:r>
            <a:r>
              <a:rPr sz="1100" i="1" spc="40" dirty="0">
                <a:latin typeface="Verdana"/>
                <a:cs typeface="Verdana"/>
              </a:rPr>
              <a:t>следите</a:t>
            </a:r>
            <a:r>
              <a:rPr sz="1100" i="1" spc="-105" dirty="0">
                <a:latin typeface="Verdana"/>
                <a:cs typeface="Verdana"/>
              </a:rPr>
              <a:t> </a:t>
            </a:r>
            <a:r>
              <a:rPr sz="1100" i="1" spc="15" dirty="0">
                <a:latin typeface="Verdana"/>
                <a:cs typeface="Verdana"/>
              </a:rPr>
              <a:t>за</a:t>
            </a:r>
            <a:r>
              <a:rPr sz="1100" i="1" spc="-85" dirty="0">
                <a:latin typeface="Verdana"/>
                <a:cs typeface="Verdana"/>
              </a:rPr>
              <a:t> </a:t>
            </a:r>
            <a:r>
              <a:rPr sz="1100" i="1" spc="35" dirty="0">
                <a:latin typeface="Verdana"/>
                <a:cs typeface="Verdana"/>
              </a:rPr>
              <a:t>своей</a:t>
            </a:r>
            <a:r>
              <a:rPr sz="1100" i="1" spc="-220" dirty="0">
                <a:latin typeface="Verdana"/>
                <a:cs typeface="Verdana"/>
              </a:rPr>
              <a:t> </a:t>
            </a:r>
            <a:r>
              <a:rPr sz="1100" i="1" spc="50" dirty="0">
                <a:latin typeface="Verdana"/>
                <a:cs typeface="Verdana"/>
              </a:rPr>
              <a:t>женственностью</a:t>
            </a:r>
            <a:r>
              <a:rPr sz="1100" i="1" spc="-95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и</a:t>
            </a:r>
            <a:r>
              <a:rPr sz="1100" i="1" spc="-165" dirty="0">
                <a:latin typeface="Verdana"/>
                <a:cs typeface="Verdana"/>
              </a:rPr>
              <a:t> </a:t>
            </a:r>
            <a:r>
              <a:rPr sz="1100" i="1" spc="30" dirty="0">
                <a:latin typeface="Verdana"/>
                <a:cs typeface="Verdana"/>
              </a:rPr>
              <a:t>привлекательностью.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Times New Roman"/>
              <a:cs typeface="Times New Roman"/>
            </a:endParaRPr>
          </a:p>
          <a:p>
            <a:pPr marL="644525">
              <a:lnSpc>
                <a:spcPct val="100000"/>
              </a:lnSpc>
            </a:pPr>
            <a:r>
              <a:rPr sz="850" i="1" spc="15" dirty="0">
                <a:latin typeface="Verdana"/>
                <a:cs typeface="Verdana"/>
              </a:rPr>
              <a:t>с </a:t>
            </a:r>
            <a:r>
              <a:rPr sz="850" i="1" spc="20" dirty="0">
                <a:latin typeface="Verdana"/>
                <a:cs typeface="Verdana"/>
              </a:rPr>
              <a:t>м </a:t>
            </a:r>
            <a:r>
              <a:rPr sz="850" i="1" spc="15" dirty="0">
                <a:latin typeface="Verdana"/>
                <a:cs typeface="Verdana"/>
              </a:rPr>
              <a:t>о </a:t>
            </a:r>
            <a:r>
              <a:rPr sz="850" i="1" spc="10" dirty="0">
                <a:latin typeface="Verdana"/>
                <a:cs typeface="Verdana"/>
              </a:rPr>
              <a:t>т </a:t>
            </a:r>
            <a:r>
              <a:rPr sz="850" i="1" dirty="0">
                <a:latin typeface="Verdana"/>
                <a:cs typeface="Verdana"/>
              </a:rPr>
              <a:t>р </a:t>
            </a:r>
            <a:r>
              <a:rPr sz="850" i="1" spc="15" dirty="0">
                <a:latin typeface="Verdana"/>
                <a:cs typeface="Verdana"/>
              </a:rPr>
              <a:t>и </a:t>
            </a:r>
            <a:r>
              <a:rPr sz="850" i="1" spc="10" dirty="0">
                <a:latin typeface="Verdana"/>
                <a:cs typeface="Verdana"/>
              </a:rPr>
              <a:t>т </a:t>
            </a:r>
            <a:r>
              <a:rPr sz="850" i="1" spc="15" dirty="0">
                <a:latin typeface="Verdana"/>
                <a:cs typeface="Verdana"/>
              </a:rPr>
              <a:t>е н а  </a:t>
            </a:r>
            <a:r>
              <a:rPr sz="850" i="1" spc="20" dirty="0">
                <a:latin typeface="Verdana"/>
                <a:cs typeface="Verdana"/>
              </a:rPr>
              <a:t>ж  </a:t>
            </a:r>
            <a:r>
              <a:rPr sz="850" i="1" spc="15" dirty="0">
                <a:latin typeface="Verdana"/>
                <a:cs typeface="Verdana"/>
              </a:rPr>
              <a:t>и з н ь  с  п о з и </a:t>
            </a:r>
            <a:r>
              <a:rPr sz="850" i="1" spc="10" dirty="0">
                <a:latin typeface="Verdana"/>
                <a:cs typeface="Verdana"/>
              </a:rPr>
              <a:t>т </a:t>
            </a:r>
            <a:r>
              <a:rPr sz="850" i="1" spc="15" dirty="0">
                <a:latin typeface="Verdana"/>
                <a:cs typeface="Verdana"/>
              </a:rPr>
              <a:t>и в о </a:t>
            </a:r>
            <a:r>
              <a:rPr sz="850" i="1" spc="45" dirty="0">
                <a:latin typeface="Verdana"/>
                <a:cs typeface="Verdana"/>
              </a:rPr>
              <a:t> </a:t>
            </a:r>
            <a:r>
              <a:rPr sz="850" i="1" spc="20" dirty="0">
                <a:latin typeface="Verdana"/>
                <a:cs typeface="Verdana"/>
              </a:rPr>
              <a:t>м</a:t>
            </a:r>
            <a:endParaRPr sz="850">
              <a:latin typeface="Verdana"/>
              <a:cs typeface="Verdana"/>
            </a:endParaRPr>
          </a:p>
          <a:p>
            <a:pPr marL="354330" marR="341630" indent="2540" algn="just">
              <a:lnSpc>
                <a:spcPct val="104500"/>
              </a:lnSpc>
              <a:spcBef>
                <a:spcPts val="90"/>
              </a:spcBef>
            </a:pPr>
            <a:r>
              <a:rPr sz="1100" i="1" spc="80" dirty="0">
                <a:latin typeface="Verdana"/>
                <a:cs typeface="Verdana"/>
              </a:rPr>
              <a:t>Замечайте</a:t>
            </a:r>
            <a:r>
              <a:rPr sz="1100" i="1" spc="-35" dirty="0">
                <a:latin typeface="Verdana"/>
                <a:cs typeface="Verdana"/>
              </a:rPr>
              <a:t> </a:t>
            </a:r>
            <a:r>
              <a:rPr sz="1100" i="1" spc="90" dirty="0">
                <a:latin typeface="Verdana"/>
                <a:cs typeface="Verdana"/>
              </a:rPr>
              <a:t>радостные</a:t>
            </a:r>
            <a:r>
              <a:rPr sz="1100" i="1" spc="25" dirty="0">
                <a:latin typeface="Verdana"/>
                <a:cs typeface="Verdana"/>
              </a:rPr>
              <a:t> </a:t>
            </a:r>
            <a:r>
              <a:rPr sz="1100" i="1" spc="90" dirty="0">
                <a:latin typeface="Verdana"/>
                <a:cs typeface="Verdana"/>
              </a:rPr>
              <a:t>моменты</a:t>
            </a:r>
            <a:r>
              <a:rPr sz="1100" i="1" spc="70" dirty="0">
                <a:latin typeface="Verdana"/>
                <a:cs typeface="Verdana"/>
              </a:rPr>
              <a:t> </a:t>
            </a:r>
            <a:r>
              <a:rPr sz="1100" i="1" spc="25" dirty="0">
                <a:latin typeface="Verdana"/>
                <a:cs typeface="Verdana"/>
              </a:rPr>
              <a:t>во</a:t>
            </a:r>
            <a:r>
              <a:rPr sz="1100" i="1" spc="-15" dirty="0">
                <a:latin typeface="Verdana"/>
                <a:cs typeface="Verdana"/>
              </a:rPr>
              <a:t> </a:t>
            </a:r>
            <a:r>
              <a:rPr sz="1100" i="1" spc="75" dirty="0">
                <a:latin typeface="Verdana"/>
                <a:cs typeface="Verdana"/>
              </a:rPr>
              <a:t>всем</a:t>
            </a:r>
            <a:r>
              <a:rPr sz="1100" i="1" spc="20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-</a:t>
            </a:r>
            <a:r>
              <a:rPr sz="1100" i="1" spc="95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в</a:t>
            </a:r>
            <a:r>
              <a:rPr sz="1100" i="1" spc="-40" dirty="0">
                <a:latin typeface="Verdana"/>
                <a:cs typeface="Verdana"/>
              </a:rPr>
              <a:t> </a:t>
            </a:r>
            <a:r>
              <a:rPr sz="1100" i="1" spc="85" dirty="0">
                <a:latin typeface="Verdana"/>
                <a:cs typeface="Verdana"/>
              </a:rPr>
              <a:t>солнечном</a:t>
            </a:r>
            <a:r>
              <a:rPr sz="1100" i="1" spc="-35" dirty="0">
                <a:latin typeface="Verdana"/>
                <a:cs typeface="Verdana"/>
              </a:rPr>
              <a:t> </a:t>
            </a:r>
            <a:r>
              <a:rPr sz="1100" i="1" spc="35" dirty="0">
                <a:latin typeface="Verdana"/>
                <a:cs typeface="Verdana"/>
              </a:rPr>
              <a:t>дне,</a:t>
            </a:r>
            <a:r>
              <a:rPr sz="1100" i="1" dirty="0">
                <a:latin typeface="Verdana"/>
                <a:cs typeface="Verdana"/>
              </a:rPr>
              <a:t> </a:t>
            </a:r>
            <a:r>
              <a:rPr sz="1100" i="1" spc="90" dirty="0">
                <a:latin typeface="Verdana"/>
                <a:cs typeface="Verdana"/>
              </a:rPr>
              <a:t>любимой</a:t>
            </a:r>
            <a:r>
              <a:rPr sz="1100" i="1" spc="5" dirty="0">
                <a:latin typeface="Verdana"/>
                <a:cs typeface="Verdana"/>
              </a:rPr>
              <a:t> </a:t>
            </a:r>
            <a:r>
              <a:rPr sz="1100" i="1" spc="55" dirty="0">
                <a:latin typeface="Verdana"/>
                <a:cs typeface="Verdana"/>
              </a:rPr>
              <a:t>песне</a:t>
            </a:r>
            <a:r>
              <a:rPr sz="1100" i="1" spc="20" dirty="0">
                <a:latin typeface="Verdana"/>
                <a:cs typeface="Verdana"/>
              </a:rPr>
              <a:t> </a:t>
            </a:r>
            <a:r>
              <a:rPr sz="1100" i="1" spc="25" dirty="0">
                <a:latin typeface="Verdana"/>
                <a:cs typeface="Verdana"/>
              </a:rPr>
              <a:t>по</a:t>
            </a:r>
            <a:r>
              <a:rPr sz="1100" i="1" spc="-60" dirty="0">
                <a:latin typeface="Verdana"/>
                <a:cs typeface="Verdana"/>
              </a:rPr>
              <a:t> </a:t>
            </a:r>
            <a:r>
              <a:rPr sz="1100" i="1" spc="45" dirty="0">
                <a:latin typeface="Verdana"/>
                <a:cs typeface="Verdana"/>
              </a:rPr>
              <a:t>радио,  </a:t>
            </a:r>
            <a:r>
              <a:rPr sz="1100" i="1" spc="35" dirty="0">
                <a:latin typeface="Verdana"/>
                <a:cs typeface="Verdana"/>
              </a:rPr>
              <a:t>улыбке</a:t>
            </a:r>
            <a:r>
              <a:rPr sz="1100" i="1" spc="-85" dirty="0">
                <a:latin typeface="Verdana"/>
                <a:cs typeface="Verdana"/>
              </a:rPr>
              <a:t> </a:t>
            </a:r>
            <a:r>
              <a:rPr sz="1100" i="1" spc="30" dirty="0">
                <a:latin typeface="Verdana"/>
                <a:cs typeface="Verdana"/>
              </a:rPr>
              <a:t>младенца,</a:t>
            </a:r>
            <a:r>
              <a:rPr sz="1100" i="1" spc="-130" dirty="0">
                <a:latin typeface="Verdana"/>
                <a:cs typeface="Verdana"/>
              </a:rPr>
              <a:t> </a:t>
            </a:r>
            <a:r>
              <a:rPr sz="1100" i="1" spc="60" dirty="0">
                <a:latin typeface="Verdana"/>
                <a:cs typeface="Verdana"/>
              </a:rPr>
              <a:t>долгожданной</a:t>
            </a:r>
            <a:r>
              <a:rPr sz="1100" i="1" spc="-105" dirty="0">
                <a:latin typeface="Verdana"/>
                <a:cs typeface="Verdana"/>
              </a:rPr>
              <a:t> </a:t>
            </a:r>
            <a:r>
              <a:rPr sz="1100" i="1" spc="30" dirty="0">
                <a:latin typeface="Verdana"/>
                <a:cs typeface="Verdana"/>
              </a:rPr>
              <a:t>покупке</a:t>
            </a:r>
            <a:r>
              <a:rPr sz="1100" i="1" spc="-90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и</a:t>
            </a:r>
            <a:r>
              <a:rPr sz="1100" i="1" spc="-85" dirty="0">
                <a:latin typeface="Verdana"/>
                <a:cs typeface="Verdana"/>
              </a:rPr>
              <a:t> </a:t>
            </a:r>
            <a:r>
              <a:rPr sz="1100" i="1" spc="-25" dirty="0">
                <a:latin typeface="Verdana"/>
                <a:cs typeface="Verdana"/>
              </a:rPr>
              <a:t>т.д.</a:t>
            </a:r>
            <a:r>
              <a:rPr sz="1100" i="1" spc="-75" dirty="0">
                <a:latin typeface="Verdana"/>
                <a:cs typeface="Verdana"/>
              </a:rPr>
              <a:t> </a:t>
            </a:r>
            <a:r>
              <a:rPr sz="1100" i="1" spc="65" dirty="0">
                <a:latin typeface="Verdana"/>
                <a:cs typeface="Verdana"/>
              </a:rPr>
              <a:t>Каждый</a:t>
            </a:r>
            <a:r>
              <a:rPr sz="1100" i="1" spc="-100" dirty="0">
                <a:latin typeface="Verdana"/>
                <a:cs typeface="Verdana"/>
              </a:rPr>
              <a:t> </a:t>
            </a:r>
            <a:r>
              <a:rPr sz="1100" i="1" spc="30" dirty="0">
                <a:latin typeface="Verdana"/>
                <a:cs typeface="Verdana"/>
              </a:rPr>
              <a:t>вечер</a:t>
            </a:r>
            <a:r>
              <a:rPr sz="1100" i="1" spc="-80" dirty="0">
                <a:latin typeface="Verdana"/>
                <a:cs typeface="Verdana"/>
              </a:rPr>
              <a:t> </a:t>
            </a:r>
            <a:r>
              <a:rPr sz="1100" i="1" spc="50" dirty="0">
                <a:latin typeface="Verdana"/>
                <a:cs typeface="Verdana"/>
              </a:rPr>
              <a:t>вспомните</a:t>
            </a:r>
            <a:r>
              <a:rPr sz="1100" i="1" spc="-90" dirty="0">
                <a:latin typeface="Verdana"/>
                <a:cs typeface="Verdana"/>
              </a:rPr>
              <a:t> </a:t>
            </a:r>
            <a:r>
              <a:rPr sz="1100" i="1" spc="30" dirty="0">
                <a:latin typeface="Verdana"/>
                <a:cs typeface="Verdana"/>
              </a:rPr>
              <a:t>все</a:t>
            </a:r>
            <a:r>
              <a:rPr sz="1100" i="1" spc="-140" dirty="0">
                <a:latin typeface="Verdana"/>
                <a:cs typeface="Verdana"/>
              </a:rPr>
              <a:t> </a:t>
            </a:r>
            <a:r>
              <a:rPr sz="1100" i="1" spc="55" dirty="0">
                <a:latin typeface="Verdana"/>
                <a:cs typeface="Verdana"/>
              </a:rPr>
              <a:t>хорошее</a:t>
            </a:r>
            <a:r>
              <a:rPr sz="1100" i="1" spc="-65" dirty="0">
                <a:latin typeface="Verdana"/>
                <a:cs typeface="Verdana"/>
              </a:rPr>
              <a:t> </a:t>
            </a:r>
            <a:r>
              <a:rPr sz="1100" i="1" spc="5" dirty="0">
                <a:latin typeface="Verdana"/>
                <a:cs typeface="Verdana"/>
              </a:rPr>
              <a:t>за  </a:t>
            </a:r>
            <a:r>
              <a:rPr sz="1100" i="1" spc="50" dirty="0">
                <a:latin typeface="Verdana"/>
                <a:cs typeface="Verdana"/>
              </a:rPr>
              <a:t>этотдень,</a:t>
            </a:r>
            <a:r>
              <a:rPr sz="1100" i="1" spc="-80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а</a:t>
            </a:r>
            <a:r>
              <a:rPr sz="1100" i="1" spc="-160" dirty="0">
                <a:latin typeface="Verdana"/>
                <a:cs typeface="Verdana"/>
              </a:rPr>
              <a:t> </a:t>
            </a:r>
            <a:r>
              <a:rPr sz="1100" i="1" spc="40" dirty="0">
                <a:latin typeface="Verdana"/>
                <a:cs typeface="Verdana"/>
              </a:rPr>
              <a:t>проснувшись</a:t>
            </a:r>
            <a:r>
              <a:rPr sz="1100" i="1" spc="-95" dirty="0">
                <a:latin typeface="Verdana"/>
                <a:cs typeface="Verdana"/>
              </a:rPr>
              <a:t> </a:t>
            </a:r>
            <a:r>
              <a:rPr sz="1100" i="1" spc="25" dirty="0">
                <a:latin typeface="Verdana"/>
                <a:cs typeface="Verdana"/>
              </a:rPr>
              <a:t>утром,</a:t>
            </a:r>
            <a:r>
              <a:rPr sz="1100" i="1" spc="-55" dirty="0">
                <a:latin typeface="Verdana"/>
                <a:cs typeface="Verdana"/>
              </a:rPr>
              <a:t> </a:t>
            </a:r>
            <a:r>
              <a:rPr sz="1100" i="1" spc="35" dirty="0">
                <a:latin typeface="Verdana"/>
                <a:cs typeface="Verdana"/>
              </a:rPr>
              <a:t>улыбнитесь</a:t>
            </a:r>
            <a:r>
              <a:rPr sz="1100" i="1" spc="-75" dirty="0">
                <a:latin typeface="Verdana"/>
                <a:cs typeface="Verdana"/>
              </a:rPr>
              <a:t> </a:t>
            </a:r>
            <a:r>
              <a:rPr sz="1100" i="1" spc="45" dirty="0">
                <a:latin typeface="Verdana"/>
                <a:cs typeface="Verdana"/>
              </a:rPr>
              <a:t>новомудню.</a:t>
            </a:r>
            <a:endParaRPr sz="1100">
              <a:latin typeface="Verdana"/>
              <a:cs typeface="Verdana"/>
            </a:endParaRPr>
          </a:p>
          <a:p>
            <a:pPr marL="353060" marR="335915" indent="3810">
              <a:lnSpc>
                <a:spcPct val="103000"/>
              </a:lnSpc>
              <a:spcBef>
                <a:spcPts val="80"/>
              </a:spcBef>
            </a:pPr>
            <a:r>
              <a:rPr sz="1100" i="1" spc="70" dirty="0">
                <a:latin typeface="Verdana"/>
                <a:cs typeface="Verdana"/>
              </a:rPr>
              <a:t>Помните, </a:t>
            </a:r>
            <a:r>
              <a:rPr sz="1100" i="1" spc="35" dirty="0">
                <a:latin typeface="Verdana"/>
                <a:cs typeface="Verdana"/>
              </a:rPr>
              <a:t>что </a:t>
            </a:r>
            <a:r>
              <a:rPr sz="1100" i="1" spc="70" dirty="0">
                <a:latin typeface="Verdana"/>
                <a:cs typeface="Verdana"/>
              </a:rPr>
              <a:t>только </a:t>
            </a:r>
            <a:r>
              <a:rPr sz="1100" i="1" spc="60" dirty="0">
                <a:latin typeface="Verdana"/>
                <a:cs typeface="Verdana"/>
              </a:rPr>
              <a:t>от </a:t>
            </a:r>
            <a:r>
              <a:rPr sz="1100" i="1" spc="70" dirty="0">
                <a:latin typeface="Verdana"/>
                <a:cs typeface="Verdana"/>
              </a:rPr>
              <a:t>Вас </a:t>
            </a:r>
            <a:r>
              <a:rPr sz="1100" i="1" spc="90" dirty="0">
                <a:latin typeface="Verdana"/>
                <a:cs typeface="Verdana"/>
              </a:rPr>
              <a:t>зависит </a:t>
            </a:r>
            <a:r>
              <a:rPr sz="1100" i="1" spc="75" dirty="0">
                <a:latin typeface="Verdana"/>
                <a:cs typeface="Verdana"/>
              </a:rPr>
              <a:t>Ваша </a:t>
            </a:r>
            <a:r>
              <a:rPr sz="1100" i="1" spc="80" dirty="0">
                <a:latin typeface="Verdana"/>
                <a:cs typeface="Verdana"/>
              </a:rPr>
              <a:t>Жизнь. </a:t>
            </a:r>
            <a:r>
              <a:rPr sz="1100" i="1" spc="85" dirty="0">
                <a:latin typeface="Verdana"/>
                <a:cs typeface="Verdana"/>
              </a:rPr>
              <a:t>Позитивное </a:t>
            </a:r>
            <a:r>
              <a:rPr sz="1100" i="1" spc="75" dirty="0">
                <a:latin typeface="Verdana"/>
                <a:cs typeface="Verdana"/>
              </a:rPr>
              <a:t>отношение, </a:t>
            </a:r>
            <a:r>
              <a:rPr sz="1100" i="1" spc="65" dirty="0">
                <a:latin typeface="Verdana"/>
                <a:cs typeface="Verdana"/>
              </a:rPr>
              <a:t>улыбка </a:t>
            </a:r>
            <a:r>
              <a:rPr sz="1100" i="1" spc="-5" dirty="0">
                <a:latin typeface="Verdana"/>
                <a:cs typeface="Verdana"/>
              </a:rPr>
              <a:t>и  </a:t>
            </a:r>
            <a:r>
              <a:rPr sz="1100" i="1" spc="35" dirty="0">
                <a:latin typeface="Verdana"/>
                <a:cs typeface="Verdana"/>
              </a:rPr>
              <a:t>уверенность</a:t>
            </a:r>
            <a:r>
              <a:rPr sz="1100" i="1" spc="-100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в</a:t>
            </a:r>
            <a:r>
              <a:rPr sz="1100" i="1" spc="-135" dirty="0">
                <a:latin typeface="Verdana"/>
                <a:cs typeface="Verdana"/>
              </a:rPr>
              <a:t> </a:t>
            </a:r>
            <a:r>
              <a:rPr sz="1100" i="1" spc="30" dirty="0">
                <a:latin typeface="Verdana"/>
                <a:cs typeface="Verdana"/>
              </a:rPr>
              <a:t>себе</a:t>
            </a:r>
            <a:r>
              <a:rPr sz="1100" i="1" spc="-50" dirty="0">
                <a:latin typeface="Verdana"/>
                <a:cs typeface="Verdana"/>
              </a:rPr>
              <a:t> </a:t>
            </a:r>
            <a:r>
              <a:rPr sz="1100" i="1" spc="35" dirty="0">
                <a:latin typeface="Verdana"/>
                <a:cs typeface="Verdana"/>
              </a:rPr>
              <a:t>творят</a:t>
            </a:r>
            <a:r>
              <a:rPr sz="1100" i="1" spc="-135" dirty="0">
                <a:latin typeface="Verdana"/>
                <a:cs typeface="Verdana"/>
              </a:rPr>
              <a:t> </a:t>
            </a:r>
            <a:r>
              <a:rPr sz="1100" i="1" spc="25" dirty="0">
                <a:latin typeface="Verdana"/>
                <a:cs typeface="Verdana"/>
              </a:rPr>
              <a:t>чудеса</a:t>
            </a:r>
            <a:r>
              <a:rPr sz="1100" i="1" spc="-114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и</a:t>
            </a:r>
            <a:r>
              <a:rPr sz="1100" i="1" spc="-160" dirty="0">
                <a:latin typeface="Verdana"/>
                <a:cs typeface="Verdana"/>
              </a:rPr>
              <a:t> </a:t>
            </a:r>
            <a:r>
              <a:rPr sz="1100" i="1" spc="35" dirty="0">
                <a:latin typeface="Verdana"/>
                <a:cs typeface="Verdana"/>
              </a:rPr>
              <a:t>притягивают</a:t>
            </a:r>
            <a:r>
              <a:rPr sz="1100" i="1" spc="-210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к</a:t>
            </a:r>
            <a:r>
              <a:rPr sz="1100" i="1" spc="-150" dirty="0">
                <a:latin typeface="Verdana"/>
                <a:cs typeface="Verdana"/>
              </a:rPr>
              <a:t> </a:t>
            </a:r>
            <a:r>
              <a:rPr sz="1100" i="1" spc="45" dirty="0">
                <a:latin typeface="Verdana"/>
                <a:cs typeface="Verdana"/>
              </a:rPr>
              <a:t>Вам</a:t>
            </a:r>
            <a:r>
              <a:rPr sz="1100" i="1" spc="-60" dirty="0">
                <a:latin typeface="Verdana"/>
                <a:cs typeface="Verdana"/>
              </a:rPr>
              <a:t> </a:t>
            </a:r>
            <a:r>
              <a:rPr sz="1100" i="1" spc="45" dirty="0">
                <a:latin typeface="Verdana"/>
                <a:cs typeface="Verdana"/>
              </a:rPr>
              <a:t>такихже</a:t>
            </a:r>
            <a:r>
              <a:rPr sz="1100" i="1" spc="-90" dirty="0">
                <a:latin typeface="Verdana"/>
                <a:cs typeface="Verdana"/>
              </a:rPr>
              <a:t> </a:t>
            </a:r>
            <a:r>
              <a:rPr sz="1100" i="1" spc="45" dirty="0">
                <a:latin typeface="Verdana"/>
                <a:cs typeface="Verdana"/>
              </a:rPr>
              <a:t>положительных</a:t>
            </a:r>
            <a:r>
              <a:rPr sz="1100" i="1" spc="-215" dirty="0">
                <a:latin typeface="Verdana"/>
                <a:cs typeface="Verdana"/>
              </a:rPr>
              <a:t> </a:t>
            </a:r>
            <a:r>
              <a:rPr sz="1100" i="1" spc="15" dirty="0">
                <a:latin typeface="Verdana"/>
                <a:cs typeface="Verdana"/>
              </a:rPr>
              <a:t>людей.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53"/>
            <a:ext cx="7559040" cy="5327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253"/>
            <a:ext cx="7559040" cy="532765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950" spc="75" dirty="0">
                <a:latin typeface="Verdana"/>
                <a:cs typeface="Verdana"/>
              </a:rPr>
              <a:t>ПРОФИЛЬ </a:t>
            </a:r>
            <a:r>
              <a:rPr sz="1950" spc="70" dirty="0">
                <a:latin typeface="Verdana"/>
                <a:cs typeface="Verdana"/>
              </a:rPr>
              <a:t>ЗДОРОВЬЯ</a:t>
            </a:r>
            <a:r>
              <a:rPr sz="1950" spc="260" dirty="0">
                <a:latin typeface="Verdana"/>
                <a:cs typeface="Verdana"/>
              </a:rPr>
              <a:t> </a:t>
            </a:r>
            <a:r>
              <a:rPr sz="1950" spc="55" dirty="0">
                <a:latin typeface="Verdana"/>
                <a:cs typeface="Verdana"/>
              </a:rPr>
              <a:t>ЖЕНЩИНЫ</a:t>
            </a:r>
            <a:endParaRPr sz="1950">
              <a:latin typeface="Verdana"/>
              <a:cs typeface="Verdana"/>
            </a:endParaRPr>
          </a:p>
          <a:p>
            <a:pPr marL="7620" algn="ctr">
              <a:lnSpc>
                <a:spcPct val="100000"/>
              </a:lnSpc>
              <a:spcBef>
                <a:spcPts val="1220"/>
              </a:spcBef>
            </a:pPr>
            <a:r>
              <a:rPr sz="1650" b="1" i="1" spc="-35" dirty="0">
                <a:latin typeface="Verdana"/>
                <a:cs typeface="Verdana"/>
              </a:rPr>
              <a:t>Будьте</a:t>
            </a:r>
            <a:r>
              <a:rPr sz="1650" b="1" i="1" spc="-150" dirty="0">
                <a:latin typeface="Verdana"/>
                <a:cs typeface="Verdana"/>
              </a:rPr>
              <a:t> </a:t>
            </a:r>
            <a:r>
              <a:rPr sz="1650" b="1" i="1" spc="-35" dirty="0">
                <a:latin typeface="Verdana"/>
                <a:cs typeface="Verdana"/>
              </a:rPr>
              <a:t>здоровы!</a:t>
            </a:r>
            <a:endParaRPr sz="1650">
              <a:latin typeface="Verdana"/>
              <a:cs typeface="Verdana"/>
            </a:endParaRPr>
          </a:p>
          <a:p>
            <a:pPr marL="395605" marR="398145" indent="39370" algn="just">
              <a:lnSpc>
                <a:spcPct val="105100"/>
              </a:lnSpc>
              <a:spcBef>
                <a:spcPts val="625"/>
              </a:spcBef>
            </a:pPr>
            <a:r>
              <a:rPr sz="1550" i="1" spc="10" dirty="0">
                <a:latin typeface="Verdana"/>
                <a:cs typeface="Verdana"/>
              </a:rPr>
              <a:t>"Каждый </a:t>
            </a:r>
            <a:r>
              <a:rPr sz="1550" i="1" spc="45" dirty="0">
                <a:latin typeface="Verdana"/>
                <a:cs typeface="Verdana"/>
              </a:rPr>
              <a:t>шаг </a:t>
            </a:r>
            <a:r>
              <a:rPr sz="1550" i="1" spc="15" dirty="0">
                <a:latin typeface="Verdana"/>
                <a:cs typeface="Verdana"/>
              </a:rPr>
              <a:t>босиком </a:t>
            </a:r>
            <a:r>
              <a:rPr sz="1550" i="1" spc="-5" dirty="0">
                <a:latin typeface="Verdana"/>
                <a:cs typeface="Verdana"/>
              </a:rPr>
              <a:t>- </a:t>
            </a:r>
            <a:r>
              <a:rPr sz="1550" i="1" spc="20" dirty="0">
                <a:latin typeface="Verdana"/>
                <a:cs typeface="Verdana"/>
              </a:rPr>
              <a:t>лишняя </a:t>
            </a:r>
            <a:r>
              <a:rPr sz="1550" i="1" spc="5" dirty="0">
                <a:latin typeface="Verdana"/>
                <a:cs typeface="Verdana"/>
              </a:rPr>
              <a:t>минута </a:t>
            </a:r>
            <a:r>
              <a:rPr sz="1550" i="1" spc="25" dirty="0">
                <a:latin typeface="Verdana"/>
                <a:cs typeface="Verdana"/>
              </a:rPr>
              <a:t>жизни"- </a:t>
            </a:r>
            <a:r>
              <a:rPr sz="1550" i="1" dirty="0">
                <a:latin typeface="Verdana"/>
                <a:cs typeface="Verdana"/>
              </a:rPr>
              <a:t>эта </a:t>
            </a:r>
            <a:r>
              <a:rPr sz="1550" i="1" spc="5" dirty="0">
                <a:latin typeface="Verdana"/>
                <a:cs typeface="Verdana"/>
              </a:rPr>
              <a:t>фраза  </a:t>
            </a:r>
            <a:r>
              <a:rPr sz="1550" i="1" spc="25" dirty="0">
                <a:latin typeface="Verdana"/>
                <a:cs typeface="Verdana"/>
              </a:rPr>
              <a:t>принадлежит известному </a:t>
            </a:r>
            <a:r>
              <a:rPr sz="1550" i="1" spc="20" dirty="0">
                <a:latin typeface="Verdana"/>
                <a:cs typeface="Verdana"/>
              </a:rPr>
              <a:t>немецкому </a:t>
            </a:r>
            <a:r>
              <a:rPr sz="1550" i="1" spc="5" dirty="0">
                <a:latin typeface="Verdana"/>
                <a:cs typeface="Verdana"/>
              </a:rPr>
              <a:t>учёному-гигиенисту  </a:t>
            </a:r>
            <a:r>
              <a:rPr sz="1550" i="1" spc="20" dirty="0">
                <a:latin typeface="Verdana"/>
                <a:cs typeface="Verdana"/>
              </a:rPr>
              <a:t>XIX </a:t>
            </a:r>
            <a:r>
              <a:rPr sz="1550" i="1" spc="15" dirty="0">
                <a:latin typeface="Verdana"/>
                <a:cs typeface="Verdana"/>
              </a:rPr>
              <a:t>столетия Себастьяну</a:t>
            </a:r>
            <a:r>
              <a:rPr sz="1550" i="1" spc="-415" dirty="0">
                <a:latin typeface="Verdana"/>
                <a:cs typeface="Verdana"/>
              </a:rPr>
              <a:t> </a:t>
            </a:r>
            <a:r>
              <a:rPr sz="1550" i="1" spc="-45" dirty="0">
                <a:latin typeface="Verdana"/>
                <a:cs typeface="Verdana"/>
              </a:rPr>
              <a:t>Кнейппу.</a:t>
            </a:r>
            <a:endParaRPr sz="1550">
              <a:latin typeface="Verdana"/>
              <a:cs typeface="Verdana"/>
            </a:endParaRPr>
          </a:p>
          <a:p>
            <a:pPr marL="399415" marR="398145" indent="-3810" algn="just">
              <a:lnSpc>
                <a:spcPct val="104400"/>
              </a:lnSpc>
              <a:spcBef>
                <a:spcPts val="25"/>
              </a:spcBef>
            </a:pPr>
            <a:r>
              <a:rPr sz="1550" i="1" spc="25" dirty="0">
                <a:latin typeface="Verdana"/>
                <a:cs typeface="Verdana"/>
              </a:rPr>
              <a:t>Ходить </a:t>
            </a:r>
            <a:r>
              <a:rPr sz="1550" i="1" spc="15" dirty="0">
                <a:latin typeface="Verdana"/>
                <a:cs typeface="Verdana"/>
              </a:rPr>
              <a:t>босиком </a:t>
            </a:r>
            <a:r>
              <a:rPr sz="1550" i="1" dirty="0">
                <a:latin typeface="Verdana"/>
                <a:cs typeface="Verdana"/>
              </a:rPr>
              <a:t>не </a:t>
            </a:r>
            <a:r>
              <a:rPr sz="1550" i="1" spc="-10" dirty="0">
                <a:latin typeface="Verdana"/>
                <a:cs typeface="Verdana"/>
              </a:rPr>
              <a:t>только </a:t>
            </a:r>
            <a:r>
              <a:rPr sz="1550" i="1" dirty="0">
                <a:latin typeface="Verdana"/>
                <a:cs typeface="Verdana"/>
              </a:rPr>
              <a:t>приятно, </a:t>
            </a:r>
            <a:r>
              <a:rPr sz="1550" i="1" spc="-5" dirty="0">
                <a:latin typeface="Verdana"/>
                <a:cs typeface="Verdana"/>
              </a:rPr>
              <a:t>но и </a:t>
            </a:r>
            <a:r>
              <a:rPr sz="1550" i="1" spc="-15" dirty="0">
                <a:latin typeface="Verdana"/>
                <a:cs typeface="Verdana"/>
              </a:rPr>
              <a:t>полезно. </a:t>
            </a:r>
            <a:r>
              <a:rPr sz="1550" i="1" spc="30" dirty="0">
                <a:latin typeface="Verdana"/>
                <a:cs typeface="Verdana"/>
              </a:rPr>
              <a:t>Во </a:t>
            </a:r>
            <a:r>
              <a:rPr sz="1550" i="1" spc="20" dirty="0">
                <a:latin typeface="Verdana"/>
                <a:cs typeface="Verdana"/>
              </a:rPr>
              <a:t>время  прямого </a:t>
            </a:r>
            <a:r>
              <a:rPr sz="1550" i="1" spc="-5" dirty="0">
                <a:latin typeface="Verdana"/>
                <a:cs typeface="Verdana"/>
              </a:rPr>
              <a:t>контакта </a:t>
            </a:r>
            <a:r>
              <a:rPr sz="1550" i="1" dirty="0">
                <a:latin typeface="Verdana"/>
                <a:cs typeface="Verdana"/>
              </a:rPr>
              <a:t>с </a:t>
            </a:r>
            <a:r>
              <a:rPr sz="1550" i="1" spc="20" dirty="0">
                <a:latin typeface="Verdana"/>
                <a:cs typeface="Verdana"/>
              </a:rPr>
              <a:t>землёй</a:t>
            </a:r>
            <a:r>
              <a:rPr sz="1550" spc="20" dirty="0">
                <a:latin typeface="Verdana"/>
                <a:cs typeface="Verdana"/>
              </a:rPr>
              <a:t>, </a:t>
            </a:r>
            <a:r>
              <a:rPr sz="1550" i="1" spc="25" dirty="0">
                <a:latin typeface="Verdana"/>
                <a:cs typeface="Verdana"/>
              </a:rPr>
              <a:t>песком </a:t>
            </a:r>
            <a:r>
              <a:rPr sz="1550" i="1" dirty="0">
                <a:latin typeface="Verdana"/>
                <a:cs typeface="Verdana"/>
              </a:rPr>
              <a:t>или </a:t>
            </a:r>
            <a:r>
              <a:rPr sz="1550" i="1" spc="5" dirty="0">
                <a:latin typeface="Verdana"/>
                <a:cs typeface="Verdana"/>
              </a:rPr>
              <a:t>травой </a:t>
            </a:r>
            <a:r>
              <a:rPr sz="1550" i="1" spc="15" dirty="0">
                <a:latin typeface="Verdana"/>
                <a:cs typeface="Verdana"/>
              </a:rPr>
              <a:t>происходит  </a:t>
            </a:r>
            <a:r>
              <a:rPr sz="1550" i="1" spc="5" dirty="0">
                <a:latin typeface="Verdana"/>
                <a:cs typeface="Verdana"/>
              </a:rPr>
              <a:t>активный </a:t>
            </a:r>
            <a:r>
              <a:rPr sz="1550" i="1" spc="55" dirty="0">
                <a:latin typeface="Verdana"/>
                <a:cs typeface="Verdana"/>
              </a:rPr>
              <a:t>массаж </a:t>
            </a:r>
            <a:r>
              <a:rPr sz="1550" i="1" spc="15" dirty="0">
                <a:latin typeface="Verdana"/>
                <a:cs typeface="Verdana"/>
              </a:rPr>
              <a:t>огромного </a:t>
            </a:r>
            <a:r>
              <a:rPr sz="1550" i="1" spc="5" dirty="0">
                <a:latin typeface="Verdana"/>
                <a:cs typeface="Verdana"/>
              </a:rPr>
              <a:t>количества </a:t>
            </a:r>
            <a:r>
              <a:rPr sz="1550" i="1" spc="-15" dirty="0">
                <a:latin typeface="Verdana"/>
                <a:cs typeface="Verdana"/>
              </a:rPr>
              <a:t>акупунктурных </a:t>
            </a:r>
            <a:r>
              <a:rPr sz="1550" spc="-30" dirty="0">
                <a:latin typeface="Verdana"/>
                <a:cs typeface="Verdana"/>
              </a:rPr>
              <a:t>точек,  </a:t>
            </a:r>
            <a:r>
              <a:rPr sz="1550" i="1" spc="15" dirty="0">
                <a:latin typeface="Verdana"/>
                <a:cs typeface="Verdana"/>
              </a:rPr>
              <a:t>расположенных </a:t>
            </a:r>
            <a:r>
              <a:rPr sz="1550" i="1" spc="-10" dirty="0">
                <a:latin typeface="Verdana"/>
                <a:cs typeface="Verdana"/>
              </a:rPr>
              <a:t>на </a:t>
            </a:r>
            <a:r>
              <a:rPr sz="1550" i="1" spc="10" dirty="0">
                <a:latin typeface="Verdana"/>
                <a:cs typeface="Verdana"/>
              </a:rPr>
              <a:t>поверхности</a:t>
            </a:r>
            <a:r>
              <a:rPr sz="1550" i="1" spc="565" dirty="0">
                <a:latin typeface="Verdana"/>
                <a:cs typeface="Verdana"/>
              </a:rPr>
              <a:t> </a:t>
            </a:r>
            <a:r>
              <a:rPr sz="1550" i="1" spc="-10" dirty="0">
                <a:latin typeface="Verdana"/>
                <a:cs typeface="Verdana"/>
              </a:rPr>
              <a:t>стопы. </a:t>
            </a:r>
            <a:r>
              <a:rPr sz="1550" i="1" spc="15" dirty="0">
                <a:latin typeface="Verdana"/>
                <a:cs typeface="Verdana"/>
              </a:rPr>
              <a:t>Ходьба </a:t>
            </a:r>
            <a:r>
              <a:rPr sz="1550" i="1" spc="10" dirty="0">
                <a:latin typeface="Verdana"/>
                <a:cs typeface="Verdana"/>
              </a:rPr>
              <a:t>босиком  оказывает  </a:t>
            </a:r>
            <a:r>
              <a:rPr sz="1550" i="1" dirty="0">
                <a:latin typeface="Verdana"/>
                <a:cs typeface="Verdana"/>
              </a:rPr>
              <a:t>благотворное </a:t>
            </a:r>
            <a:r>
              <a:rPr sz="1550" i="1" spc="15" dirty="0">
                <a:latin typeface="Verdana"/>
                <a:cs typeface="Verdana"/>
              </a:rPr>
              <a:t>воздействие </a:t>
            </a:r>
            <a:r>
              <a:rPr sz="1550" i="1" spc="-10" dirty="0">
                <a:latin typeface="Verdana"/>
                <a:cs typeface="Verdana"/>
              </a:rPr>
              <a:t>на</a:t>
            </a:r>
            <a:r>
              <a:rPr sz="1550" i="1" spc="-375" dirty="0">
                <a:latin typeface="Verdana"/>
                <a:cs typeface="Verdana"/>
              </a:rPr>
              <a:t> </a:t>
            </a:r>
            <a:r>
              <a:rPr sz="1550" i="1" spc="-10" dirty="0">
                <a:latin typeface="Verdana"/>
                <a:cs typeface="Verdana"/>
              </a:rPr>
              <a:t>организм.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53"/>
            <a:ext cx="7559040" cy="5327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253"/>
            <a:ext cx="7559040" cy="532765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950" spc="75" dirty="0">
                <a:latin typeface="Verdana"/>
                <a:cs typeface="Verdana"/>
              </a:rPr>
              <a:t>ПРОФИЛЬ </a:t>
            </a:r>
            <a:r>
              <a:rPr sz="1950" spc="70" dirty="0">
                <a:latin typeface="Verdana"/>
                <a:cs typeface="Verdana"/>
              </a:rPr>
              <a:t>ЗДОРОВЬЯ</a:t>
            </a:r>
            <a:r>
              <a:rPr sz="1950" spc="260" dirty="0">
                <a:latin typeface="Verdana"/>
                <a:cs typeface="Verdana"/>
              </a:rPr>
              <a:t> </a:t>
            </a:r>
            <a:r>
              <a:rPr sz="1950" spc="55" dirty="0">
                <a:latin typeface="Verdana"/>
                <a:cs typeface="Verdana"/>
              </a:rPr>
              <a:t>ЖЕНЩИНЫ</a:t>
            </a:r>
            <a:endParaRPr sz="1950">
              <a:latin typeface="Verdana"/>
              <a:cs typeface="Verdana"/>
            </a:endParaRPr>
          </a:p>
          <a:p>
            <a:pPr marR="133985" algn="ctr">
              <a:lnSpc>
                <a:spcPct val="100000"/>
              </a:lnSpc>
              <a:spcBef>
                <a:spcPts val="1620"/>
              </a:spcBef>
            </a:pPr>
            <a:r>
              <a:rPr sz="1950" b="1" spc="-45" dirty="0">
                <a:latin typeface="Verdana"/>
                <a:cs typeface="Verdana"/>
              </a:rPr>
              <a:t>Если </a:t>
            </a:r>
            <a:r>
              <a:rPr sz="1950" b="1" spc="-60" dirty="0">
                <a:latin typeface="Verdana"/>
                <a:cs typeface="Verdana"/>
              </a:rPr>
              <a:t>Вам </a:t>
            </a:r>
            <a:r>
              <a:rPr sz="1950" b="1" spc="-35" dirty="0">
                <a:latin typeface="Verdana"/>
                <a:cs typeface="Verdana"/>
              </a:rPr>
              <a:t>за</a:t>
            </a:r>
            <a:r>
              <a:rPr sz="1950" b="1" spc="105" dirty="0">
                <a:latin typeface="Verdana"/>
                <a:cs typeface="Verdana"/>
              </a:rPr>
              <a:t> </a:t>
            </a:r>
            <a:r>
              <a:rPr sz="1950" b="1" spc="-210" dirty="0">
                <a:latin typeface="Verdana"/>
                <a:cs typeface="Verdana"/>
              </a:rPr>
              <a:t>45.</a:t>
            </a:r>
            <a:endParaRPr sz="1950">
              <a:latin typeface="Verdana"/>
              <a:cs typeface="Verdana"/>
            </a:endParaRPr>
          </a:p>
          <a:p>
            <a:pPr marL="343535" algn="just">
              <a:lnSpc>
                <a:spcPct val="100000"/>
              </a:lnSpc>
              <a:spcBef>
                <a:spcPts val="80"/>
              </a:spcBef>
            </a:pPr>
            <a:r>
              <a:rPr sz="900" i="1" spc="-80" dirty="0">
                <a:latin typeface="Verdana"/>
                <a:cs typeface="Verdana"/>
              </a:rPr>
              <a:t>1. </a:t>
            </a:r>
            <a:r>
              <a:rPr sz="700" i="1" spc="10" dirty="0">
                <a:latin typeface="Verdana"/>
                <a:cs typeface="Verdana"/>
              </a:rPr>
              <a:t>п </a:t>
            </a:r>
            <a:r>
              <a:rPr sz="700" i="1" spc="-5" dirty="0">
                <a:latin typeface="Verdana"/>
                <a:cs typeface="Verdana"/>
              </a:rPr>
              <a:t>р </a:t>
            </a:r>
            <a:r>
              <a:rPr sz="700" i="1" spc="10" dirty="0">
                <a:latin typeface="Verdana"/>
                <a:cs typeface="Verdana"/>
              </a:rPr>
              <a:t>о в е </a:t>
            </a:r>
            <a:r>
              <a:rPr sz="700" i="1" spc="-5" dirty="0">
                <a:latin typeface="Verdana"/>
                <a:cs typeface="Verdana"/>
              </a:rPr>
              <a:t>р </a:t>
            </a:r>
            <a:r>
              <a:rPr sz="700" i="1" spc="10" dirty="0">
                <a:latin typeface="Verdana"/>
                <a:cs typeface="Verdana"/>
              </a:rPr>
              <a:t>ь т е  с в о и  п а </a:t>
            </a:r>
            <a:r>
              <a:rPr sz="700" i="1" spc="-5" dirty="0">
                <a:latin typeface="Verdana"/>
                <a:cs typeface="Verdana"/>
              </a:rPr>
              <a:t>р </a:t>
            </a:r>
            <a:r>
              <a:rPr sz="700" i="1" spc="10" dirty="0">
                <a:latin typeface="Verdana"/>
                <a:cs typeface="Verdana"/>
              </a:rPr>
              <a:t>а м е т </a:t>
            </a:r>
            <a:r>
              <a:rPr sz="700" i="1" spc="160" dirty="0">
                <a:latin typeface="Verdana"/>
                <a:cs typeface="Verdana"/>
              </a:rPr>
              <a:t> </a:t>
            </a:r>
            <a:r>
              <a:rPr sz="700" i="1" spc="-5" dirty="0">
                <a:latin typeface="Verdana"/>
                <a:cs typeface="Verdana"/>
              </a:rPr>
              <a:t>р </a:t>
            </a:r>
            <a:r>
              <a:rPr sz="700" i="1" spc="15" dirty="0">
                <a:latin typeface="Verdana"/>
                <a:cs typeface="Verdana"/>
              </a:rPr>
              <a:t>ы</a:t>
            </a:r>
            <a:endParaRPr sz="700">
              <a:latin typeface="Verdana"/>
              <a:cs typeface="Verdana"/>
            </a:endParaRPr>
          </a:p>
          <a:p>
            <a:pPr marL="447675">
              <a:lnSpc>
                <a:spcPct val="100000"/>
              </a:lnSpc>
              <a:spcBef>
                <a:spcPts val="570"/>
              </a:spcBef>
              <a:tabLst>
                <a:tab pos="1240155" algn="l"/>
                <a:tab pos="2845435" algn="l"/>
                <a:tab pos="5379085" algn="l"/>
              </a:tabLst>
            </a:pPr>
            <a:r>
              <a:rPr sz="900" spc="50" dirty="0">
                <a:latin typeface="Verdana"/>
                <a:cs typeface="Verdana"/>
              </a:rPr>
              <a:t>Рост</a:t>
            </a:r>
            <a:r>
              <a:rPr sz="900" spc="45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(см)	</a:t>
            </a:r>
            <a:r>
              <a:rPr sz="900" spc="30" dirty="0">
                <a:latin typeface="Verdana"/>
                <a:cs typeface="Verdana"/>
              </a:rPr>
              <a:t>Вес</a:t>
            </a:r>
            <a:r>
              <a:rPr sz="900" spc="75" dirty="0">
                <a:latin typeface="Verdana"/>
                <a:cs typeface="Verdana"/>
              </a:rPr>
              <a:t> </a:t>
            </a:r>
            <a:r>
              <a:rPr sz="900" spc="-35" dirty="0">
                <a:latin typeface="Verdana"/>
                <a:cs typeface="Verdana"/>
              </a:rPr>
              <a:t>(кг)	</a:t>
            </a:r>
            <a:r>
              <a:rPr sz="900" spc="25" dirty="0">
                <a:latin typeface="Verdana"/>
                <a:cs typeface="Verdana"/>
              </a:rPr>
              <a:t>Пульс</a:t>
            </a:r>
            <a:r>
              <a:rPr sz="900" spc="45" dirty="0">
                <a:latin typeface="Verdana"/>
                <a:cs typeface="Verdana"/>
              </a:rPr>
              <a:t> </a:t>
            </a:r>
            <a:r>
              <a:rPr sz="900" spc="10" dirty="0">
                <a:latin typeface="Verdana"/>
                <a:cs typeface="Verdana"/>
              </a:rPr>
              <a:t>(норма)	</a:t>
            </a:r>
            <a:r>
              <a:rPr sz="900" spc="35" dirty="0">
                <a:latin typeface="Verdana"/>
                <a:cs typeface="Verdana"/>
              </a:rPr>
              <a:t>Давление</a:t>
            </a:r>
            <a:r>
              <a:rPr sz="900" spc="-15" dirty="0">
                <a:latin typeface="Verdana"/>
                <a:cs typeface="Verdana"/>
              </a:rPr>
              <a:t> </a:t>
            </a:r>
            <a:r>
              <a:rPr sz="900" spc="5" dirty="0">
                <a:latin typeface="Verdana"/>
                <a:cs typeface="Verdana"/>
              </a:rPr>
              <a:t>(норма)</a:t>
            </a:r>
            <a:endParaRPr sz="900">
              <a:latin typeface="Verdana"/>
              <a:cs typeface="Verdana"/>
            </a:endParaRPr>
          </a:p>
          <a:p>
            <a:pPr marL="2364105" marR="509270" indent="-1859280">
              <a:lnSpc>
                <a:spcPts val="869"/>
              </a:lnSpc>
              <a:spcBef>
                <a:spcPts val="440"/>
              </a:spcBef>
              <a:tabLst>
                <a:tab pos="1318895" algn="l"/>
                <a:tab pos="2309495" algn="l"/>
                <a:tab pos="3461385" algn="l"/>
                <a:tab pos="3714115" algn="l"/>
                <a:tab pos="4843145" algn="l"/>
                <a:tab pos="4956175" algn="l"/>
                <a:tab pos="6083935" algn="l"/>
                <a:tab pos="6147435" algn="l"/>
              </a:tabLst>
            </a:pPr>
            <a:r>
              <a:rPr sz="1350" spc="-60" baseline="-6172" dirty="0">
                <a:latin typeface="Verdana"/>
                <a:cs typeface="Verdana"/>
              </a:rPr>
              <a:t>150-155	58-62	</a:t>
            </a:r>
            <a:r>
              <a:rPr sz="975" b="1" spc="-7" baseline="-4273" dirty="0">
                <a:latin typeface="Verdana"/>
                <a:cs typeface="Verdana"/>
              </a:rPr>
              <a:t>в</a:t>
            </a:r>
            <a:r>
              <a:rPr sz="975" b="1" spc="-15" baseline="-4273" dirty="0">
                <a:latin typeface="Verdana"/>
                <a:cs typeface="Verdana"/>
              </a:rPr>
              <a:t> </a:t>
            </a:r>
            <a:r>
              <a:rPr sz="975" b="1" spc="30" baseline="-4273" dirty="0">
                <a:latin typeface="Verdana"/>
                <a:cs typeface="Verdana"/>
              </a:rPr>
              <a:t>спокойном	</a:t>
            </a:r>
            <a:r>
              <a:rPr sz="650" b="1" spc="20" dirty="0">
                <a:latin typeface="Verdana"/>
                <a:cs typeface="Verdana"/>
              </a:rPr>
              <a:t>после</a:t>
            </a:r>
            <a:r>
              <a:rPr sz="650" b="1" spc="60" dirty="0">
                <a:latin typeface="Verdana"/>
                <a:cs typeface="Verdana"/>
              </a:rPr>
              <a:t> </a:t>
            </a:r>
            <a:r>
              <a:rPr sz="650" b="1" spc="30" dirty="0">
                <a:latin typeface="Verdana"/>
                <a:cs typeface="Verdana"/>
              </a:rPr>
              <a:t>физической		систолическое		диастолическое  </a:t>
            </a:r>
            <a:r>
              <a:rPr sz="650" b="1" spc="25" dirty="0">
                <a:latin typeface="Verdana"/>
                <a:cs typeface="Verdana"/>
              </a:rPr>
              <a:t>состоянии		</a:t>
            </a:r>
            <a:r>
              <a:rPr sz="975" b="1" spc="15" baseline="4273" dirty="0">
                <a:latin typeface="Verdana"/>
                <a:cs typeface="Verdana"/>
              </a:rPr>
              <a:t>нагрузки	</a:t>
            </a:r>
            <a:r>
              <a:rPr sz="975" b="1" spc="-7" baseline="4273" dirty="0">
                <a:latin typeface="Verdana"/>
                <a:cs typeface="Verdana"/>
              </a:rPr>
              <a:t>(верхнее)</a:t>
            </a:r>
            <a:r>
              <a:rPr sz="975" b="1" spc="44" baseline="4273" dirty="0">
                <a:latin typeface="Verdana"/>
                <a:cs typeface="Verdana"/>
              </a:rPr>
              <a:t> </a:t>
            </a:r>
            <a:r>
              <a:rPr sz="975" b="1" spc="22" baseline="4273" dirty="0">
                <a:latin typeface="Verdana"/>
                <a:cs typeface="Verdana"/>
              </a:rPr>
              <a:t>давление	</a:t>
            </a:r>
            <a:r>
              <a:rPr sz="975" b="1" spc="-22" baseline="4273" dirty="0">
                <a:latin typeface="Verdana"/>
                <a:cs typeface="Verdana"/>
              </a:rPr>
              <a:t>(нижнее)</a:t>
            </a:r>
            <a:r>
              <a:rPr sz="975" b="1" spc="-37" baseline="4273" dirty="0">
                <a:latin typeface="Verdana"/>
                <a:cs typeface="Verdana"/>
              </a:rPr>
              <a:t> </a:t>
            </a:r>
            <a:r>
              <a:rPr sz="975" b="1" spc="22" baseline="4273" dirty="0">
                <a:latin typeface="Verdana"/>
                <a:cs typeface="Verdana"/>
              </a:rPr>
              <a:t>давление</a:t>
            </a:r>
            <a:endParaRPr sz="975" baseline="4273">
              <a:latin typeface="Verdana"/>
              <a:cs typeface="Verdana"/>
            </a:endParaRPr>
          </a:p>
          <a:p>
            <a:pPr marL="504825">
              <a:lnSpc>
                <a:spcPts val="655"/>
              </a:lnSpc>
              <a:tabLst>
                <a:tab pos="1318895" algn="l"/>
              </a:tabLst>
            </a:pPr>
            <a:r>
              <a:rPr sz="900" spc="-40" dirty="0">
                <a:latin typeface="Verdana"/>
                <a:cs typeface="Verdana"/>
              </a:rPr>
              <a:t>155-160	</a:t>
            </a:r>
            <a:r>
              <a:rPr sz="900" spc="-45" dirty="0">
                <a:latin typeface="Verdana"/>
                <a:cs typeface="Verdana"/>
              </a:rPr>
              <a:t>63-66</a:t>
            </a:r>
            <a:endParaRPr sz="900">
              <a:latin typeface="Verdana"/>
              <a:cs typeface="Verdana"/>
            </a:endParaRPr>
          </a:p>
          <a:p>
            <a:pPr marL="504825">
              <a:lnSpc>
                <a:spcPts val="1845"/>
              </a:lnSpc>
              <a:spcBef>
                <a:spcPts val="370"/>
              </a:spcBef>
              <a:tabLst>
                <a:tab pos="1318895" algn="l"/>
                <a:tab pos="2385695" algn="l"/>
                <a:tab pos="3584575" algn="l"/>
                <a:tab pos="4879975" algn="l"/>
                <a:tab pos="6205855" algn="l"/>
              </a:tabLst>
            </a:pPr>
            <a:r>
              <a:rPr sz="1350" spc="-60" baseline="49382" dirty="0">
                <a:latin typeface="Verdana"/>
                <a:cs typeface="Verdana"/>
              </a:rPr>
              <a:t>160-165	67-72	</a:t>
            </a:r>
            <a:r>
              <a:rPr sz="1650" spc="-5" dirty="0">
                <a:latin typeface="Sylfaen"/>
                <a:cs typeface="Sylfaen"/>
              </a:rPr>
              <a:t>75-80	</a:t>
            </a:r>
            <a:r>
              <a:rPr sz="1650" spc="5" dirty="0">
                <a:latin typeface="Sylfaen"/>
                <a:cs typeface="Sylfaen"/>
              </a:rPr>
              <a:t>100-150	127-137</a:t>
            </a:r>
            <a:r>
              <a:rPr sz="1650" spc="20" dirty="0">
                <a:latin typeface="Sylfaen"/>
                <a:cs typeface="Sylfaen"/>
              </a:rPr>
              <a:t> </a:t>
            </a:r>
            <a:r>
              <a:rPr sz="950" b="1" spc="-45" dirty="0">
                <a:latin typeface="Microsoft Sans Serif"/>
                <a:cs typeface="Microsoft Sans Serif"/>
              </a:rPr>
              <a:t>мм	</a:t>
            </a:r>
            <a:r>
              <a:rPr sz="1650" spc="10" dirty="0">
                <a:latin typeface="Sylfaen"/>
                <a:cs typeface="Sylfaen"/>
              </a:rPr>
              <a:t>80-84</a:t>
            </a:r>
            <a:r>
              <a:rPr sz="1650" spc="-145" dirty="0">
                <a:latin typeface="Sylfaen"/>
                <a:cs typeface="Sylfaen"/>
              </a:rPr>
              <a:t> </a:t>
            </a:r>
            <a:r>
              <a:rPr sz="950" b="1" spc="-30" dirty="0">
                <a:latin typeface="Microsoft Sans Serif"/>
                <a:cs typeface="Microsoft Sans Serif"/>
              </a:rPr>
              <a:t>мм</a:t>
            </a:r>
            <a:endParaRPr sz="950">
              <a:latin typeface="Microsoft Sans Serif"/>
              <a:cs typeface="Microsoft Sans Serif"/>
            </a:endParaRPr>
          </a:p>
          <a:p>
            <a:pPr marL="504825">
              <a:lnSpc>
                <a:spcPts val="975"/>
              </a:lnSpc>
              <a:tabLst>
                <a:tab pos="1318895" algn="l"/>
                <a:tab pos="2157095" algn="l"/>
                <a:tab pos="3462654" algn="l"/>
                <a:tab pos="4879975" algn="l"/>
                <a:tab pos="6099175" algn="l"/>
              </a:tabLst>
            </a:pPr>
            <a:r>
              <a:rPr sz="1350" spc="-60" baseline="24691" dirty="0">
                <a:latin typeface="Verdana"/>
                <a:cs typeface="Verdana"/>
              </a:rPr>
              <a:t>165-170	73-77	</a:t>
            </a:r>
            <a:r>
              <a:rPr sz="950" b="1" spc="10" dirty="0">
                <a:latin typeface="Microsoft Sans Serif"/>
                <a:cs typeface="Microsoft Sans Serif"/>
              </a:rPr>
              <a:t>ударов</a:t>
            </a:r>
            <a:r>
              <a:rPr sz="950" b="1" spc="130" dirty="0">
                <a:latin typeface="Microsoft Sans Serif"/>
                <a:cs typeface="Microsoft Sans Serif"/>
              </a:rPr>
              <a:t> </a:t>
            </a:r>
            <a:r>
              <a:rPr sz="950" b="1" spc="-80" dirty="0">
                <a:latin typeface="Microsoft Sans Serif"/>
                <a:cs typeface="Microsoft Sans Serif"/>
              </a:rPr>
              <a:t>в </a:t>
            </a:r>
            <a:r>
              <a:rPr sz="950" b="1" spc="-45" dirty="0">
                <a:latin typeface="Microsoft Sans Serif"/>
                <a:cs typeface="Microsoft Sans Serif"/>
              </a:rPr>
              <a:t> </a:t>
            </a:r>
            <a:r>
              <a:rPr sz="950" b="1" dirty="0">
                <a:latin typeface="Microsoft Sans Serif"/>
                <a:cs typeface="Microsoft Sans Serif"/>
              </a:rPr>
              <a:t>минуту	</a:t>
            </a:r>
            <a:r>
              <a:rPr sz="950" b="1" spc="5" dirty="0">
                <a:latin typeface="Microsoft Sans Serif"/>
                <a:cs typeface="Microsoft Sans Serif"/>
              </a:rPr>
              <a:t>ударов</a:t>
            </a:r>
            <a:r>
              <a:rPr sz="950" b="1" spc="140" dirty="0">
                <a:latin typeface="Microsoft Sans Serif"/>
                <a:cs typeface="Microsoft Sans Serif"/>
              </a:rPr>
              <a:t> </a:t>
            </a:r>
            <a:r>
              <a:rPr sz="950" b="1" spc="-80" dirty="0">
                <a:latin typeface="Microsoft Sans Serif"/>
                <a:cs typeface="Microsoft Sans Serif"/>
              </a:rPr>
              <a:t>в </a:t>
            </a:r>
            <a:r>
              <a:rPr sz="950" b="1" spc="-55" dirty="0">
                <a:latin typeface="Microsoft Sans Serif"/>
                <a:cs typeface="Microsoft Sans Serif"/>
              </a:rPr>
              <a:t> </a:t>
            </a:r>
            <a:r>
              <a:rPr sz="950" b="1" dirty="0">
                <a:latin typeface="Microsoft Sans Serif"/>
                <a:cs typeface="Microsoft Sans Serif"/>
              </a:rPr>
              <a:t>минуту	</a:t>
            </a:r>
            <a:r>
              <a:rPr sz="950" b="1" spc="5" dirty="0">
                <a:latin typeface="Microsoft Sans Serif"/>
                <a:cs typeface="Microsoft Sans Serif"/>
              </a:rPr>
              <a:t>ртутного</a:t>
            </a:r>
            <a:r>
              <a:rPr sz="950" b="1" spc="90" dirty="0">
                <a:latin typeface="Microsoft Sans Serif"/>
                <a:cs typeface="Microsoft Sans Serif"/>
              </a:rPr>
              <a:t> </a:t>
            </a:r>
            <a:r>
              <a:rPr sz="950" b="1" spc="-5" dirty="0">
                <a:latin typeface="Microsoft Sans Serif"/>
                <a:cs typeface="Microsoft Sans Serif"/>
              </a:rPr>
              <a:t>столба	</a:t>
            </a:r>
            <a:r>
              <a:rPr sz="950" b="1" spc="5" dirty="0">
                <a:latin typeface="Microsoft Sans Serif"/>
                <a:cs typeface="Microsoft Sans Serif"/>
              </a:rPr>
              <a:t>ртутного</a:t>
            </a:r>
            <a:r>
              <a:rPr sz="950" b="1" dirty="0">
                <a:latin typeface="Microsoft Sans Serif"/>
                <a:cs typeface="Microsoft Sans Serif"/>
              </a:rPr>
              <a:t> </a:t>
            </a:r>
            <a:r>
              <a:rPr sz="950" b="1" spc="-5" dirty="0">
                <a:latin typeface="Microsoft Sans Serif"/>
                <a:cs typeface="Microsoft Sans Serif"/>
              </a:rPr>
              <a:t>столба</a:t>
            </a:r>
            <a:endParaRPr sz="950">
              <a:latin typeface="Microsoft Sans Serif"/>
              <a:cs typeface="Microsoft Sans Serif"/>
            </a:endParaRPr>
          </a:p>
          <a:p>
            <a:pPr marL="504825">
              <a:lnSpc>
                <a:spcPts val="1050"/>
              </a:lnSpc>
              <a:tabLst>
                <a:tab pos="1318895" algn="l"/>
              </a:tabLst>
            </a:pPr>
            <a:r>
              <a:rPr sz="900" spc="-40" dirty="0">
                <a:latin typeface="Verdana"/>
                <a:cs typeface="Verdana"/>
              </a:rPr>
              <a:t>170-175	</a:t>
            </a:r>
            <a:r>
              <a:rPr sz="900" spc="-50" dirty="0">
                <a:latin typeface="Verdana"/>
                <a:cs typeface="Verdana"/>
              </a:rPr>
              <a:t>78-79</a:t>
            </a:r>
            <a:endParaRPr sz="900">
              <a:latin typeface="Verdana"/>
              <a:cs typeface="Verdana"/>
            </a:endParaRPr>
          </a:p>
          <a:p>
            <a:pPr marL="349885" algn="just">
              <a:lnSpc>
                <a:spcPct val="100000"/>
              </a:lnSpc>
              <a:spcBef>
                <a:spcPts val="700"/>
              </a:spcBef>
            </a:pPr>
            <a:r>
              <a:rPr sz="900" i="1" spc="-35" dirty="0">
                <a:latin typeface="Verdana"/>
                <a:cs typeface="Verdana"/>
              </a:rPr>
              <a:t>2. </a:t>
            </a:r>
            <a:r>
              <a:rPr sz="700" i="1" spc="-5" dirty="0">
                <a:latin typeface="Verdana"/>
                <a:cs typeface="Verdana"/>
              </a:rPr>
              <a:t>р </a:t>
            </a:r>
            <a:r>
              <a:rPr sz="700" i="1" spc="10" dirty="0">
                <a:latin typeface="Verdana"/>
                <a:cs typeface="Verdana"/>
              </a:rPr>
              <a:t>е </a:t>
            </a:r>
            <a:r>
              <a:rPr sz="700" i="1" spc="5" dirty="0">
                <a:latin typeface="Verdana"/>
                <a:cs typeface="Verdana"/>
              </a:rPr>
              <a:t>г </a:t>
            </a:r>
            <a:r>
              <a:rPr sz="700" i="1" spc="10" dirty="0">
                <a:latin typeface="Verdana"/>
                <a:cs typeface="Verdana"/>
              </a:rPr>
              <a:t>у л я </a:t>
            </a:r>
            <a:r>
              <a:rPr sz="700" i="1" spc="-5" dirty="0">
                <a:latin typeface="Verdana"/>
                <a:cs typeface="Verdana"/>
              </a:rPr>
              <a:t>р </a:t>
            </a:r>
            <a:r>
              <a:rPr sz="700" i="1" spc="10" dirty="0">
                <a:latin typeface="Verdana"/>
                <a:cs typeface="Verdana"/>
              </a:rPr>
              <a:t>н о  п и т а й т е с ь</a:t>
            </a:r>
            <a:endParaRPr sz="700">
              <a:latin typeface="Verdana"/>
              <a:cs typeface="Verdana"/>
            </a:endParaRPr>
          </a:p>
          <a:p>
            <a:pPr marL="349885" marR="340360" indent="6350" algn="just">
              <a:lnSpc>
                <a:spcPct val="108000"/>
              </a:lnSpc>
              <a:spcBef>
                <a:spcPts val="10"/>
              </a:spcBef>
            </a:pPr>
            <a:r>
              <a:rPr sz="900" i="1" spc="45" dirty="0">
                <a:latin typeface="Verdana"/>
                <a:cs typeface="Verdana"/>
              </a:rPr>
              <a:t>Ешьте</a:t>
            </a:r>
            <a:r>
              <a:rPr sz="900" i="1" spc="-70" dirty="0">
                <a:latin typeface="Verdana"/>
                <a:cs typeface="Verdana"/>
              </a:rPr>
              <a:t> </a:t>
            </a:r>
            <a:r>
              <a:rPr sz="900" i="1" dirty="0">
                <a:latin typeface="Verdana"/>
                <a:cs typeface="Verdana"/>
              </a:rPr>
              <a:t>4</a:t>
            </a:r>
            <a:r>
              <a:rPr sz="900" i="1" spc="-145" dirty="0">
                <a:latin typeface="Verdana"/>
                <a:cs typeface="Verdana"/>
              </a:rPr>
              <a:t> </a:t>
            </a:r>
            <a:r>
              <a:rPr sz="900" i="1" spc="35" dirty="0">
                <a:latin typeface="Verdana"/>
                <a:cs typeface="Verdana"/>
              </a:rPr>
              <a:t>раза</a:t>
            </a:r>
            <a:r>
              <a:rPr sz="900" i="1" spc="-25" dirty="0">
                <a:latin typeface="Verdana"/>
                <a:cs typeface="Verdana"/>
              </a:rPr>
              <a:t> </a:t>
            </a:r>
            <a:r>
              <a:rPr sz="900" i="1" dirty="0">
                <a:latin typeface="Verdana"/>
                <a:cs typeface="Verdana"/>
              </a:rPr>
              <a:t>в</a:t>
            </a:r>
            <a:r>
              <a:rPr sz="900" i="1" spc="-180" dirty="0">
                <a:latin typeface="Verdana"/>
                <a:cs typeface="Verdana"/>
              </a:rPr>
              <a:t> </a:t>
            </a:r>
            <a:r>
              <a:rPr sz="900" i="1" spc="25" dirty="0">
                <a:latin typeface="Verdana"/>
                <a:cs typeface="Verdana"/>
              </a:rPr>
              <a:t>день,</a:t>
            </a:r>
            <a:r>
              <a:rPr sz="900" i="1" spc="-5" dirty="0">
                <a:latin typeface="Verdana"/>
                <a:cs typeface="Verdana"/>
              </a:rPr>
              <a:t> </a:t>
            </a:r>
            <a:r>
              <a:rPr sz="900" i="1" dirty="0">
                <a:latin typeface="Verdana"/>
                <a:cs typeface="Verdana"/>
              </a:rPr>
              <a:t>в</a:t>
            </a:r>
            <a:r>
              <a:rPr sz="900" i="1" spc="-110" dirty="0">
                <a:latin typeface="Verdana"/>
                <a:cs typeface="Verdana"/>
              </a:rPr>
              <a:t> </a:t>
            </a:r>
            <a:r>
              <a:rPr sz="900" i="1" spc="50" dirty="0">
                <a:latin typeface="Verdana"/>
                <a:cs typeface="Verdana"/>
              </a:rPr>
              <a:t>одно</a:t>
            </a:r>
            <a:r>
              <a:rPr sz="900" i="1" spc="-40" dirty="0">
                <a:latin typeface="Verdana"/>
                <a:cs typeface="Verdana"/>
              </a:rPr>
              <a:t> </a:t>
            </a:r>
            <a:r>
              <a:rPr sz="900" i="1" spc="-5" dirty="0">
                <a:latin typeface="Verdana"/>
                <a:cs typeface="Verdana"/>
              </a:rPr>
              <a:t>и</a:t>
            </a:r>
            <a:r>
              <a:rPr sz="900" i="1" spc="-80" dirty="0">
                <a:latin typeface="Verdana"/>
                <a:cs typeface="Verdana"/>
              </a:rPr>
              <a:t> </a:t>
            </a:r>
            <a:r>
              <a:rPr sz="900" i="1" spc="15" dirty="0">
                <a:latin typeface="Verdana"/>
                <a:cs typeface="Verdana"/>
              </a:rPr>
              <a:t>то</a:t>
            </a:r>
            <a:r>
              <a:rPr sz="900" i="1" spc="-125" dirty="0">
                <a:latin typeface="Verdana"/>
                <a:cs typeface="Verdana"/>
              </a:rPr>
              <a:t> </a:t>
            </a:r>
            <a:r>
              <a:rPr sz="900" i="1" spc="50" dirty="0">
                <a:latin typeface="Verdana"/>
                <a:cs typeface="Verdana"/>
              </a:rPr>
              <a:t>же</a:t>
            </a:r>
            <a:r>
              <a:rPr sz="900" i="1" spc="-25" dirty="0">
                <a:latin typeface="Verdana"/>
                <a:cs typeface="Verdana"/>
              </a:rPr>
              <a:t> </a:t>
            </a:r>
            <a:r>
              <a:rPr sz="900" i="1" spc="25" dirty="0">
                <a:latin typeface="Verdana"/>
                <a:cs typeface="Verdana"/>
              </a:rPr>
              <a:t>время.</a:t>
            </a:r>
            <a:r>
              <a:rPr sz="900" i="1" spc="-15" dirty="0">
                <a:latin typeface="Verdana"/>
                <a:cs typeface="Verdana"/>
              </a:rPr>
              <a:t> </a:t>
            </a:r>
            <a:r>
              <a:rPr sz="900" i="1" spc="40" dirty="0">
                <a:latin typeface="Verdana"/>
                <a:cs typeface="Verdana"/>
              </a:rPr>
              <a:t>Пропускать</a:t>
            </a:r>
            <a:r>
              <a:rPr sz="900" i="1" spc="-5" dirty="0">
                <a:latin typeface="Verdana"/>
                <a:cs typeface="Verdana"/>
              </a:rPr>
              <a:t> </a:t>
            </a:r>
            <a:r>
              <a:rPr sz="900" i="1" spc="50" dirty="0">
                <a:latin typeface="Verdana"/>
                <a:cs typeface="Verdana"/>
              </a:rPr>
              <a:t>приемы</a:t>
            </a:r>
            <a:r>
              <a:rPr sz="900" i="1" spc="-40" dirty="0">
                <a:latin typeface="Verdana"/>
                <a:cs typeface="Verdana"/>
              </a:rPr>
              <a:t> </a:t>
            </a:r>
            <a:r>
              <a:rPr sz="900" i="1" spc="40" dirty="0">
                <a:latin typeface="Verdana"/>
                <a:cs typeface="Verdana"/>
              </a:rPr>
              <a:t>пищи</a:t>
            </a:r>
            <a:r>
              <a:rPr sz="900" i="1" spc="-50" dirty="0">
                <a:latin typeface="Verdana"/>
                <a:cs typeface="Verdana"/>
              </a:rPr>
              <a:t> </a:t>
            </a:r>
            <a:r>
              <a:rPr sz="900" i="1" spc="10" dirty="0">
                <a:latin typeface="Verdana"/>
                <a:cs typeface="Verdana"/>
              </a:rPr>
              <a:t>не</a:t>
            </a:r>
            <a:r>
              <a:rPr sz="900" i="1" spc="-130" dirty="0">
                <a:latin typeface="Verdana"/>
                <a:cs typeface="Verdana"/>
              </a:rPr>
              <a:t> </a:t>
            </a:r>
            <a:r>
              <a:rPr sz="900" i="1" spc="50" dirty="0">
                <a:latin typeface="Verdana"/>
                <a:cs typeface="Verdana"/>
              </a:rPr>
              <a:t>рекомендуется,</a:t>
            </a:r>
            <a:r>
              <a:rPr sz="900" i="1" dirty="0">
                <a:latin typeface="Verdana"/>
                <a:cs typeface="Verdana"/>
              </a:rPr>
              <a:t> </a:t>
            </a:r>
            <a:r>
              <a:rPr sz="900" i="1" spc="50" dirty="0">
                <a:latin typeface="Verdana"/>
                <a:cs typeface="Verdana"/>
              </a:rPr>
              <a:t>особенно</a:t>
            </a:r>
            <a:r>
              <a:rPr sz="900" i="1" spc="-65" dirty="0">
                <a:latin typeface="Verdana"/>
                <a:cs typeface="Verdana"/>
              </a:rPr>
              <a:t> </a:t>
            </a:r>
            <a:r>
              <a:rPr sz="900" i="1" spc="25" dirty="0">
                <a:latin typeface="Verdana"/>
                <a:cs typeface="Verdana"/>
              </a:rPr>
              <a:t>завтраки.  </a:t>
            </a:r>
            <a:r>
              <a:rPr sz="900" i="1" spc="65" dirty="0">
                <a:latin typeface="Verdana"/>
                <a:cs typeface="Verdana"/>
              </a:rPr>
              <a:t>Желательно, </a:t>
            </a:r>
            <a:r>
              <a:rPr sz="900" i="1" spc="55" dirty="0">
                <a:latin typeface="Verdana"/>
                <a:cs typeface="Verdana"/>
              </a:rPr>
              <a:t>чтобы </a:t>
            </a:r>
            <a:r>
              <a:rPr sz="900" i="1" spc="35" dirty="0">
                <a:latin typeface="Verdana"/>
                <a:cs typeface="Verdana"/>
              </a:rPr>
              <a:t>еда </a:t>
            </a:r>
            <a:r>
              <a:rPr sz="900" i="1" spc="55" dirty="0">
                <a:latin typeface="Verdana"/>
                <a:cs typeface="Verdana"/>
              </a:rPr>
              <a:t>была </a:t>
            </a:r>
            <a:r>
              <a:rPr sz="900" i="1" spc="70" dirty="0">
                <a:latin typeface="Verdana"/>
                <a:cs typeface="Verdana"/>
              </a:rPr>
              <a:t>насыщена </a:t>
            </a:r>
            <a:r>
              <a:rPr sz="900" i="1" spc="60" dirty="0">
                <a:latin typeface="Verdana"/>
                <a:cs typeface="Verdana"/>
              </a:rPr>
              <a:t>овощами, фруктами, </a:t>
            </a:r>
            <a:r>
              <a:rPr sz="900" i="1" spc="85" dirty="0">
                <a:latin typeface="Verdana"/>
                <a:cs typeface="Verdana"/>
              </a:rPr>
              <a:t>молочными </a:t>
            </a:r>
            <a:r>
              <a:rPr sz="900" i="1" spc="60" dirty="0">
                <a:latin typeface="Verdana"/>
                <a:cs typeface="Verdana"/>
              </a:rPr>
              <a:t>продуктами, </a:t>
            </a:r>
            <a:r>
              <a:rPr sz="900" i="1" spc="80" dirty="0">
                <a:latin typeface="Verdana"/>
                <a:cs typeface="Verdana"/>
              </a:rPr>
              <a:t>мясом </a:t>
            </a:r>
            <a:r>
              <a:rPr sz="900" i="1" spc="-5" dirty="0">
                <a:latin typeface="Verdana"/>
                <a:cs typeface="Verdana"/>
              </a:rPr>
              <a:t>и </a:t>
            </a:r>
            <a:r>
              <a:rPr sz="900" i="1" spc="50" dirty="0">
                <a:latin typeface="Verdana"/>
                <a:cs typeface="Verdana"/>
              </a:rPr>
              <a:t>рыбой.  </a:t>
            </a:r>
            <a:r>
              <a:rPr sz="900" i="1" spc="25" dirty="0">
                <a:latin typeface="Verdana"/>
                <a:cs typeface="Verdana"/>
              </a:rPr>
              <a:t>Пейте </a:t>
            </a:r>
            <a:r>
              <a:rPr sz="900" i="1" spc="15" dirty="0">
                <a:latin typeface="Verdana"/>
                <a:cs typeface="Verdana"/>
              </a:rPr>
              <a:t>не </a:t>
            </a:r>
            <a:r>
              <a:rPr sz="900" i="1" spc="40" dirty="0">
                <a:latin typeface="Verdana"/>
                <a:cs typeface="Verdana"/>
              </a:rPr>
              <a:t>более </a:t>
            </a:r>
            <a:r>
              <a:rPr sz="900" i="1" spc="-10" dirty="0">
                <a:latin typeface="Verdana"/>
                <a:cs typeface="Verdana"/>
              </a:rPr>
              <a:t>2-2,5 </a:t>
            </a:r>
            <a:r>
              <a:rPr sz="900" i="1" spc="45" dirty="0">
                <a:latin typeface="Verdana"/>
                <a:cs typeface="Verdana"/>
              </a:rPr>
              <a:t>литров воды </a:t>
            </a:r>
            <a:r>
              <a:rPr sz="900" i="1" dirty="0">
                <a:latin typeface="Verdana"/>
                <a:cs typeface="Verdana"/>
              </a:rPr>
              <a:t>в </a:t>
            </a:r>
            <a:r>
              <a:rPr sz="900" i="1" spc="20" dirty="0">
                <a:latin typeface="Verdana"/>
                <a:cs typeface="Verdana"/>
              </a:rPr>
              <a:t>сутки. </a:t>
            </a:r>
            <a:r>
              <a:rPr sz="900" i="1" spc="55" dirty="0">
                <a:latin typeface="Verdana"/>
                <a:cs typeface="Verdana"/>
              </a:rPr>
              <a:t>Желательно </a:t>
            </a:r>
            <a:r>
              <a:rPr sz="900" i="1" spc="30" dirty="0">
                <a:latin typeface="Verdana"/>
                <a:cs typeface="Verdana"/>
              </a:rPr>
              <a:t>выпить </a:t>
            </a:r>
            <a:r>
              <a:rPr sz="900" i="1" spc="35" dirty="0">
                <a:latin typeface="Verdana"/>
                <a:cs typeface="Verdana"/>
              </a:rPr>
              <a:t>стакан </a:t>
            </a:r>
            <a:r>
              <a:rPr sz="900" i="1" spc="40" dirty="0">
                <a:latin typeface="Verdana"/>
                <a:cs typeface="Verdana"/>
              </a:rPr>
              <a:t>воды </a:t>
            </a:r>
            <a:r>
              <a:rPr sz="900" i="1" spc="20" dirty="0">
                <a:latin typeface="Verdana"/>
                <a:cs typeface="Verdana"/>
              </a:rPr>
              <a:t>за </a:t>
            </a:r>
            <a:r>
              <a:rPr sz="900" i="1" spc="40" dirty="0">
                <a:latin typeface="Verdana"/>
                <a:cs typeface="Verdana"/>
              </a:rPr>
              <a:t>полчаса </a:t>
            </a:r>
            <a:r>
              <a:rPr sz="900" i="1" spc="55" dirty="0">
                <a:latin typeface="Verdana"/>
                <a:cs typeface="Verdana"/>
              </a:rPr>
              <a:t>до </a:t>
            </a:r>
            <a:r>
              <a:rPr sz="900" i="1" spc="35" dirty="0">
                <a:latin typeface="Verdana"/>
                <a:cs typeface="Verdana"/>
              </a:rPr>
              <a:t>еды </a:t>
            </a:r>
            <a:r>
              <a:rPr sz="900" i="1" spc="25" dirty="0">
                <a:latin typeface="Verdana"/>
                <a:cs typeface="Verdana"/>
              </a:rPr>
              <a:t>или </a:t>
            </a:r>
            <a:r>
              <a:rPr sz="900" i="1" spc="30" dirty="0">
                <a:latin typeface="Verdana"/>
                <a:cs typeface="Verdana"/>
              </a:rPr>
              <a:t>через  </a:t>
            </a:r>
            <a:r>
              <a:rPr sz="900" i="1" dirty="0">
                <a:latin typeface="Verdana"/>
                <a:cs typeface="Verdana"/>
              </a:rPr>
              <a:t>1</a:t>
            </a:r>
            <a:r>
              <a:rPr sz="900" i="1" spc="-235" dirty="0">
                <a:latin typeface="Verdana"/>
                <a:cs typeface="Verdana"/>
              </a:rPr>
              <a:t> </a:t>
            </a:r>
            <a:r>
              <a:rPr sz="900" i="1" spc="15" dirty="0">
                <a:latin typeface="Verdana"/>
                <a:cs typeface="Verdana"/>
              </a:rPr>
              <a:t>час</a:t>
            </a:r>
            <a:r>
              <a:rPr sz="900" i="1" spc="-125" dirty="0">
                <a:latin typeface="Verdana"/>
                <a:cs typeface="Verdana"/>
              </a:rPr>
              <a:t> </a:t>
            </a:r>
            <a:r>
              <a:rPr sz="900" i="1" spc="40" dirty="0">
                <a:latin typeface="Verdana"/>
                <a:cs typeface="Verdana"/>
              </a:rPr>
              <a:t>после</a:t>
            </a:r>
            <a:r>
              <a:rPr sz="900" i="1" spc="-105" dirty="0">
                <a:latin typeface="Verdana"/>
                <a:cs typeface="Verdana"/>
              </a:rPr>
              <a:t> </a:t>
            </a:r>
            <a:r>
              <a:rPr sz="900" i="1" spc="10" dirty="0">
                <a:latin typeface="Verdana"/>
                <a:cs typeface="Verdana"/>
              </a:rPr>
              <a:t>еды.</a:t>
            </a:r>
            <a:endParaRPr sz="900">
              <a:latin typeface="Verdana"/>
              <a:cs typeface="Verdana"/>
            </a:endParaRPr>
          </a:p>
          <a:p>
            <a:pPr marL="356235" algn="just">
              <a:lnSpc>
                <a:spcPct val="100000"/>
              </a:lnSpc>
              <a:spcBef>
                <a:spcPts val="50"/>
              </a:spcBef>
            </a:pPr>
            <a:r>
              <a:rPr sz="900" i="1" spc="-55" dirty="0">
                <a:latin typeface="Verdana"/>
                <a:cs typeface="Verdana"/>
              </a:rPr>
              <a:t>3. </a:t>
            </a:r>
            <a:r>
              <a:rPr sz="700" i="1" spc="-5" dirty="0">
                <a:latin typeface="Verdana"/>
                <a:cs typeface="Verdana"/>
              </a:rPr>
              <a:t>р </a:t>
            </a:r>
            <a:r>
              <a:rPr sz="700" i="1" spc="10" dirty="0">
                <a:latin typeface="Verdana"/>
                <a:cs typeface="Verdana"/>
              </a:rPr>
              <a:t>е </a:t>
            </a:r>
            <a:r>
              <a:rPr sz="700" i="1" spc="5" dirty="0">
                <a:latin typeface="Verdana"/>
                <a:cs typeface="Verdana"/>
              </a:rPr>
              <a:t>г </a:t>
            </a:r>
            <a:r>
              <a:rPr sz="700" i="1" spc="10" dirty="0">
                <a:latin typeface="Verdana"/>
                <a:cs typeface="Verdana"/>
              </a:rPr>
              <a:t>у л я </a:t>
            </a:r>
            <a:r>
              <a:rPr sz="700" i="1" spc="-5" dirty="0">
                <a:latin typeface="Verdana"/>
                <a:cs typeface="Verdana"/>
              </a:rPr>
              <a:t>р </a:t>
            </a:r>
            <a:r>
              <a:rPr sz="700" i="1" spc="10" dirty="0">
                <a:latin typeface="Verdana"/>
                <a:cs typeface="Verdana"/>
              </a:rPr>
              <a:t>н о  з а н и м а й т е с ь  с п о </a:t>
            </a:r>
            <a:r>
              <a:rPr sz="700" i="1" spc="-5" dirty="0">
                <a:latin typeface="Verdana"/>
                <a:cs typeface="Verdana"/>
              </a:rPr>
              <a:t>р </a:t>
            </a:r>
            <a:r>
              <a:rPr sz="700" i="1" spc="10" dirty="0">
                <a:latin typeface="Verdana"/>
                <a:cs typeface="Verdana"/>
              </a:rPr>
              <a:t>т о  </a:t>
            </a:r>
            <a:r>
              <a:rPr sz="700" i="1" spc="15" dirty="0">
                <a:latin typeface="Verdana"/>
                <a:cs typeface="Verdana"/>
              </a:rPr>
              <a:t> </a:t>
            </a:r>
            <a:r>
              <a:rPr sz="700" i="1" spc="10" dirty="0">
                <a:latin typeface="Verdana"/>
                <a:cs typeface="Verdana"/>
              </a:rPr>
              <a:t>м</a:t>
            </a:r>
            <a:endParaRPr sz="700">
              <a:latin typeface="Verdana"/>
              <a:cs typeface="Verdana"/>
            </a:endParaRPr>
          </a:p>
          <a:p>
            <a:pPr marL="356235" marR="342265" algn="just">
              <a:lnSpc>
                <a:spcPct val="107400"/>
              </a:lnSpc>
              <a:spcBef>
                <a:spcPts val="10"/>
              </a:spcBef>
            </a:pPr>
            <a:r>
              <a:rPr sz="900" i="1" spc="30" dirty="0">
                <a:latin typeface="Verdana"/>
                <a:cs typeface="Verdana"/>
              </a:rPr>
              <a:t>Помните:</a:t>
            </a:r>
            <a:r>
              <a:rPr sz="900" i="1" spc="-30" dirty="0">
                <a:latin typeface="Verdana"/>
                <a:cs typeface="Verdana"/>
              </a:rPr>
              <a:t> </a:t>
            </a:r>
            <a:r>
              <a:rPr sz="900" i="1" spc="25" dirty="0">
                <a:latin typeface="Verdana"/>
                <a:cs typeface="Verdana"/>
              </a:rPr>
              <a:t>при</a:t>
            </a:r>
            <a:r>
              <a:rPr sz="900" i="1" spc="-75" dirty="0">
                <a:latin typeface="Verdana"/>
                <a:cs typeface="Verdana"/>
              </a:rPr>
              <a:t> </a:t>
            </a:r>
            <a:r>
              <a:rPr sz="900" i="1" spc="50" dirty="0">
                <a:latin typeface="Verdana"/>
                <a:cs typeface="Verdana"/>
              </a:rPr>
              <a:t>отсутствии</a:t>
            </a:r>
            <a:r>
              <a:rPr sz="900" i="1" spc="-90" dirty="0">
                <a:latin typeface="Verdana"/>
                <a:cs typeface="Verdana"/>
              </a:rPr>
              <a:t> </a:t>
            </a:r>
            <a:r>
              <a:rPr sz="900" i="1" spc="55" dirty="0">
                <a:latin typeface="Verdana"/>
                <a:cs typeface="Verdana"/>
              </a:rPr>
              <a:t>хронических</a:t>
            </a:r>
            <a:r>
              <a:rPr sz="900" i="1" spc="-120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заболеваний</a:t>
            </a:r>
            <a:r>
              <a:rPr sz="900" i="1" spc="-65" dirty="0">
                <a:latin typeface="Verdana"/>
                <a:cs typeface="Verdana"/>
              </a:rPr>
              <a:t> </a:t>
            </a:r>
            <a:r>
              <a:rPr sz="900" i="1" spc="50" dirty="0">
                <a:latin typeface="Verdana"/>
                <a:cs typeface="Verdana"/>
              </a:rPr>
              <a:t>умеренные</a:t>
            </a:r>
            <a:r>
              <a:rPr sz="900" i="1" spc="-5" dirty="0">
                <a:latin typeface="Verdana"/>
                <a:cs typeface="Verdana"/>
              </a:rPr>
              <a:t> </a:t>
            </a:r>
            <a:r>
              <a:rPr sz="900" i="1" spc="40" dirty="0">
                <a:latin typeface="Verdana"/>
                <a:cs typeface="Verdana"/>
              </a:rPr>
              <a:t>тренировки</a:t>
            </a:r>
            <a:r>
              <a:rPr sz="900" i="1" spc="-40" dirty="0">
                <a:latin typeface="Verdana"/>
                <a:cs typeface="Verdana"/>
              </a:rPr>
              <a:t> </a:t>
            </a:r>
            <a:r>
              <a:rPr sz="900" i="1" spc="50" dirty="0">
                <a:latin typeface="Verdana"/>
                <a:cs typeface="Verdana"/>
              </a:rPr>
              <a:t>обеспечивают</a:t>
            </a:r>
            <a:r>
              <a:rPr sz="900" i="1" spc="-140" dirty="0">
                <a:latin typeface="Verdana"/>
                <a:cs typeface="Verdana"/>
              </a:rPr>
              <a:t> </a:t>
            </a:r>
            <a:r>
              <a:rPr sz="900" i="1" spc="55" dirty="0">
                <a:latin typeface="Verdana"/>
                <a:cs typeface="Verdana"/>
              </a:rPr>
              <a:t>хороший</a:t>
            </a:r>
            <a:r>
              <a:rPr sz="900" i="1" spc="-45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обмен  </a:t>
            </a:r>
            <a:r>
              <a:rPr sz="900" i="1" spc="25" dirty="0">
                <a:latin typeface="Verdana"/>
                <a:cs typeface="Verdana"/>
              </a:rPr>
              <a:t>веществ,</a:t>
            </a:r>
            <a:r>
              <a:rPr sz="900" i="1" spc="-65" dirty="0">
                <a:latin typeface="Verdana"/>
                <a:cs typeface="Verdana"/>
              </a:rPr>
              <a:t> </a:t>
            </a:r>
            <a:r>
              <a:rPr sz="900" i="1" spc="35" dirty="0">
                <a:latin typeface="Verdana"/>
                <a:cs typeface="Verdana"/>
              </a:rPr>
              <a:t>гибкость</a:t>
            </a:r>
            <a:r>
              <a:rPr sz="900" i="1" spc="-65" dirty="0">
                <a:latin typeface="Verdana"/>
                <a:cs typeface="Verdana"/>
              </a:rPr>
              <a:t> </a:t>
            </a:r>
            <a:r>
              <a:rPr sz="900" i="1" spc="60" dirty="0">
                <a:latin typeface="Verdana"/>
                <a:cs typeface="Verdana"/>
              </a:rPr>
              <a:t>мышц</a:t>
            </a:r>
            <a:r>
              <a:rPr sz="900" i="1" spc="-60" dirty="0">
                <a:latin typeface="Verdana"/>
                <a:cs typeface="Verdana"/>
              </a:rPr>
              <a:t> </a:t>
            </a:r>
            <a:r>
              <a:rPr sz="900" i="1" spc="-5" dirty="0">
                <a:latin typeface="Verdana"/>
                <a:cs typeface="Verdana"/>
              </a:rPr>
              <a:t>и</a:t>
            </a:r>
            <a:r>
              <a:rPr sz="900" i="1" spc="-110" dirty="0">
                <a:latin typeface="Verdana"/>
                <a:cs typeface="Verdana"/>
              </a:rPr>
              <a:t> </a:t>
            </a:r>
            <a:r>
              <a:rPr sz="900" i="1" spc="55" dirty="0">
                <a:latin typeface="Verdana"/>
                <a:cs typeface="Verdana"/>
              </a:rPr>
              <a:t>помогают</a:t>
            </a:r>
            <a:r>
              <a:rPr sz="900" i="1" spc="-155" dirty="0">
                <a:latin typeface="Verdana"/>
                <a:cs typeface="Verdana"/>
              </a:rPr>
              <a:t> </a:t>
            </a:r>
            <a:r>
              <a:rPr sz="900" i="1" spc="35" dirty="0">
                <a:latin typeface="Verdana"/>
                <a:cs typeface="Verdana"/>
              </a:rPr>
              <a:t>сохранить</a:t>
            </a:r>
            <a:r>
              <a:rPr sz="900" i="1" spc="-45" dirty="0">
                <a:latin typeface="Verdana"/>
                <a:cs typeface="Verdana"/>
              </a:rPr>
              <a:t> </a:t>
            </a:r>
            <a:r>
              <a:rPr sz="900" i="1" spc="40" dirty="0">
                <a:latin typeface="Verdana"/>
                <a:cs typeface="Verdana"/>
              </a:rPr>
              <a:t>прочность</a:t>
            </a:r>
            <a:r>
              <a:rPr sz="900" i="1" spc="-35" dirty="0">
                <a:latin typeface="Verdana"/>
                <a:cs typeface="Verdana"/>
              </a:rPr>
              <a:t> </a:t>
            </a:r>
            <a:r>
              <a:rPr sz="900" i="1" spc="15" dirty="0">
                <a:latin typeface="Verdana"/>
                <a:cs typeface="Verdana"/>
              </a:rPr>
              <a:t>костей.</a:t>
            </a:r>
            <a:endParaRPr sz="900">
              <a:latin typeface="Verdana"/>
              <a:cs typeface="Verdana"/>
            </a:endParaRPr>
          </a:p>
          <a:p>
            <a:pPr marL="349885" algn="just">
              <a:lnSpc>
                <a:spcPct val="100000"/>
              </a:lnSpc>
              <a:spcBef>
                <a:spcPts val="70"/>
              </a:spcBef>
            </a:pPr>
            <a:r>
              <a:rPr sz="900" i="1" spc="-35" dirty="0">
                <a:latin typeface="Verdana"/>
                <a:cs typeface="Verdana"/>
              </a:rPr>
              <a:t>4. </a:t>
            </a:r>
            <a:r>
              <a:rPr sz="700" i="1" spc="10" dirty="0">
                <a:latin typeface="Verdana"/>
                <a:cs typeface="Verdana"/>
              </a:rPr>
              <a:t>о б я з а т е л ь н о  в </a:t>
            </a:r>
            <a:r>
              <a:rPr sz="700" i="1" spc="15" dirty="0">
                <a:latin typeface="Verdana"/>
                <a:cs typeface="Verdana"/>
              </a:rPr>
              <a:t>ы </a:t>
            </a:r>
            <a:r>
              <a:rPr sz="700" i="1" spc="10" dirty="0">
                <a:latin typeface="Verdana"/>
                <a:cs typeface="Verdana"/>
              </a:rPr>
              <a:t>с </a:t>
            </a:r>
            <a:r>
              <a:rPr sz="700" i="1" spc="15" dirty="0">
                <a:latin typeface="Verdana"/>
                <a:cs typeface="Verdana"/>
              </a:rPr>
              <a:t>ы </a:t>
            </a:r>
            <a:r>
              <a:rPr sz="700" i="1" spc="10" dirty="0">
                <a:latin typeface="Verdana"/>
                <a:cs typeface="Verdana"/>
              </a:rPr>
              <a:t>п а й т е с  </a:t>
            </a:r>
            <a:r>
              <a:rPr sz="700" i="1" spc="105" dirty="0">
                <a:latin typeface="Verdana"/>
                <a:cs typeface="Verdana"/>
              </a:rPr>
              <a:t> </a:t>
            </a:r>
            <a:r>
              <a:rPr sz="700" i="1" spc="10" dirty="0">
                <a:latin typeface="Verdana"/>
                <a:cs typeface="Verdana"/>
              </a:rPr>
              <a:t>ь</a:t>
            </a:r>
            <a:endParaRPr sz="700">
              <a:latin typeface="Verdana"/>
              <a:cs typeface="Verdana"/>
            </a:endParaRPr>
          </a:p>
          <a:p>
            <a:pPr marL="352425" marR="324485" indent="3810" algn="just">
              <a:lnSpc>
                <a:spcPct val="107900"/>
              </a:lnSpc>
              <a:spcBef>
                <a:spcPts val="5"/>
              </a:spcBef>
            </a:pPr>
            <a:r>
              <a:rPr sz="900" i="1" spc="40" dirty="0">
                <a:latin typeface="Verdana"/>
                <a:cs typeface="Verdana"/>
              </a:rPr>
              <a:t>Сон</a:t>
            </a:r>
            <a:r>
              <a:rPr sz="900" i="1" spc="-60" dirty="0">
                <a:latin typeface="Verdana"/>
                <a:cs typeface="Verdana"/>
              </a:rPr>
              <a:t> </a:t>
            </a:r>
            <a:r>
              <a:rPr sz="900" i="1" spc="35" dirty="0">
                <a:latin typeface="Verdana"/>
                <a:cs typeface="Verdana"/>
              </a:rPr>
              <a:t>без</a:t>
            </a:r>
            <a:r>
              <a:rPr sz="900" i="1" spc="-50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пробуждения</a:t>
            </a:r>
            <a:r>
              <a:rPr sz="900" i="1" spc="-145" dirty="0">
                <a:latin typeface="Verdana"/>
                <a:cs typeface="Verdana"/>
              </a:rPr>
              <a:t> </a:t>
            </a:r>
            <a:r>
              <a:rPr sz="900" i="1" spc="60" dirty="0">
                <a:latin typeface="Verdana"/>
                <a:cs typeface="Verdana"/>
              </a:rPr>
              <a:t>должен</a:t>
            </a:r>
            <a:r>
              <a:rPr sz="900" i="1" spc="-120" dirty="0">
                <a:latin typeface="Verdana"/>
                <a:cs typeface="Verdana"/>
              </a:rPr>
              <a:t> </a:t>
            </a:r>
            <a:r>
              <a:rPr sz="900" i="1" spc="60" dirty="0">
                <a:latin typeface="Verdana"/>
                <a:cs typeface="Verdana"/>
              </a:rPr>
              <a:t>длиться</a:t>
            </a:r>
            <a:r>
              <a:rPr sz="900" i="1" spc="-5" dirty="0">
                <a:latin typeface="Verdana"/>
                <a:cs typeface="Verdana"/>
              </a:rPr>
              <a:t> </a:t>
            </a:r>
            <a:r>
              <a:rPr sz="900" i="1" spc="-25" dirty="0">
                <a:latin typeface="Verdana"/>
                <a:cs typeface="Verdana"/>
              </a:rPr>
              <a:t>7-8</a:t>
            </a:r>
            <a:r>
              <a:rPr sz="900" i="1" spc="-120" dirty="0">
                <a:latin typeface="Verdana"/>
                <a:cs typeface="Verdana"/>
              </a:rPr>
              <a:t> </a:t>
            </a:r>
            <a:r>
              <a:rPr sz="900" i="1" spc="15" dirty="0">
                <a:latin typeface="Verdana"/>
                <a:cs typeface="Verdana"/>
              </a:rPr>
              <a:t>часов.</a:t>
            </a:r>
            <a:r>
              <a:rPr sz="900" i="1" spc="-45" dirty="0">
                <a:latin typeface="Verdana"/>
                <a:cs typeface="Verdana"/>
              </a:rPr>
              <a:t> </a:t>
            </a:r>
            <a:r>
              <a:rPr sz="900" i="1" spc="40" dirty="0">
                <a:latin typeface="Verdana"/>
                <a:cs typeface="Verdana"/>
              </a:rPr>
              <a:t>Перед</a:t>
            </a:r>
            <a:r>
              <a:rPr sz="900" i="1" spc="-50" dirty="0">
                <a:latin typeface="Verdana"/>
                <a:cs typeface="Verdana"/>
              </a:rPr>
              <a:t> </a:t>
            </a:r>
            <a:r>
              <a:rPr sz="900" i="1" spc="60" dirty="0">
                <a:latin typeface="Verdana"/>
                <a:cs typeface="Verdana"/>
              </a:rPr>
              <a:t>сном</a:t>
            </a:r>
            <a:r>
              <a:rPr sz="900" i="1" spc="-100" dirty="0">
                <a:latin typeface="Verdana"/>
                <a:cs typeface="Verdana"/>
              </a:rPr>
              <a:t> </a:t>
            </a:r>
            <a:r>
              <a:rPr sz="900" i="1" spc="60" dirty="0">
                <a:latin typeface="Verdana"/>
                <a:cs typeface="Verdana"/>
              </a:rPr>
              <a:t>рекомендуются</a:t>
            </a:r>
            <a:r>
              <a:rPr sz="900" i="1" spc="-60" dirty="0">
                <a:latin typeface="Verdana"/>
                <a:cs typeface="Verdana"/>
              </a:rPr>
              <a:t> </a:t>
            </a:r>
            <a:r>
              <a:rPr sz="900" i="1" spc="35" dirty="0">
                <a:latin typeface="Verdana"/>
                <a:cs typeface="Verdana"/>
              </a:rPr>
              <a:t>прогулки</a:t>
            </a:r>
            <a:r>
              <a:rPr sz="900" i="1" spc="-85" dirty="0">
                <a:latin typeface="Verdana"/>
                <a:cs typeface="Verdana"/>
              </a:rPr>
              <a:t> </a:t>
            </a:r>
            <a:r>
              <a:rPr sz="900" i="1" dirty="0">
                <a:latin typeface="Verdana"/>
                <a:cs typeface="Verdana"/>
              </a:rPr>
              <a:t>в</a:t>
            </a:r>
            <a:r>
              <a:rPr sz="900" i="1" spc="-60" dirty="0">
                <a:latin typeface="Verdana"/>
                <a:cs typeface="Verdana"/>
              </a:rPr>
              <a:t> </a:t>
            </a:r>
            <a:r>
              <a:rPr sz="900" i="1" spc="30" dirty="0">
                <a:latin typeface="Verdana"/>
                <a:cs typeface="Verdana"/>
              </a:rPr>
              <a:t>течение</a:t>
            </a:r>
            <a:r>
              <a:rPr sz="900" i="1" spc="-65" dirty="0">
                <a:latin typeface="Verdana"/>
                <a:cs typeface="Verdana"/>
              </a:rPr>
              <a:t> </a:t>
            </a:r>
            <a:r>
              <a:rPr sz="900" i="1" dirty="0">
                <a:latin typeface="Verdana"/>
                <a:cs typeface="Verdana"/>
              </a:rPr>
              <a:t>30</a:t>
            </a:r>
            <a:r>
              <a:rPr sz="900" i="1" spc="-145" dirty="0">
                <a:latin typeface="Verdana"/>
                <a:cs typeface="Verdana"/>
              </a:rPr>
              <a:t> </a:t>
            </a:r>
            <a:r>
              <a:rPr sz="900" i="1" spc="55" dirty="0">
                <a:latin typeface="Verdana"/>
                <a:cs typeface="Verdana"/>
              </a:rPr>
              <a:t>минут</a:t>
            </a:r>
            <a:r>
              <a:rPr sz="900" i="1" spc="-100" dirty="0">
                <a:latin typeface="Verdana"/>
                <a:cs typeface="Verdana"/>
              </a:rPr>
              <a:t> </a:t>
            </a:r>
            <a:r>
              <a:rPr sz="900" i="1" spc="-5" dirty="0">
                <a:latin typeface="Verdana"/>
                <a:cs typeface="Verdana"/>
              </a:rPr>
              <a:t>и  </a:t>
            </a:r>
            <a:r>
              <a:rPr sz="900" i="1" spc="55" dirty="0">
                <a:latin typeface="Verdana"/>
                <a:cs typeface="Verdana"/>
              </a:rPr>
              <a:t>водные</a:t>
            </a:r>
            <a:r>
              <a:rPr sz="900" i="1" spc="-10" dirty="0">
                <a:latin typeface="Verdana"/>
                <a:cs typeface="Verdana"/>
              </a:rPr>
              <a:t> </a:t>
            </a:r>
            <a:r>
              <a:rPr sz="900" i="1" spc="50" dirty="0">
                <a:latin typeface="Verdana"/>
                <a:cs typeface="Verdana"/>
              </a:rPr>
              <a:t>процедуры.</a:t>
            </a:r>
            <a:r>
              <a:rPr sz="900" i="1" spc="10" dirty="0">
                <a:latin typeface="Verdana"/>
                <a:cs typeface="Verdana"/>
              </a:rPr>
              <a:t> </a:t>
            </a:r>
            <a:r>
              <a:rPr sz="900" i="1" spc="40" dirty="0">
                <a:latin typeface="Verdana"/>
                <a:cs typeface="Verdana"/>
              </a:rPr>
              <a:t>Помните:</a:t>
            </a:r>
            <a:r>
              <a:rPr sz="900" i="1" spc="-10" dirty="0">
                <a:latin typeface="Verdana"/>
                <a:cs typeface="Verdana"/>
              </a:rPr>
              <a:t> </a:t>
            </a:r>
            <a:r>
              <a:rPr sz="900" i="1" spc="40" dirty="0">
                <a:latin typeface="Verdana"/>
                <a:cs typeface="Verdana"/>
              </a:rPr>
              <a:t>плохо</a:t>
            </a:r>
            <a:r>
              <a:rPr sz="900" i="1" spc="-20" dirty="0">
                <a:latin typeface="Verdana"/>
                <a:cs typeface="Verdana"/>
              </a:rPr>
              <a:t> </a:t>
            </a:r>
            <a:r>
              <a:rPr sz="900" i="1" spc="35" dirty="0">
                <a:latin typeface="Verdana"/>
                <a:cs typeface="Verdana"/>
              </a:rPr>
              <a:t>как</a:t>
            </a:r>
            <a:r>
              <a:rPr sz="900" i="1" spc="-90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недосыпание,</a:t>
            </a:r>
            <a:r>
              <a:rPr sz="900" i="1" spc="30" dirty="0">
                <a:latin typeface="Verdana"/>
                <a:cs typeface="Verdana"/>
              </a:rPr>
              <a:t> так</a:t>
            </a:r>
            <a:r>
              <a:rPr sz="900" i="1" spc="-95" dirty="0">
                <a:latin typeface="Verdana"/>
                <a:cs typeface="Verdana"/>
              </a:rPr>
              <a:t> </a:t>
            </a:r>
            <a:r>
              <a:rPr sz="900" i="1" spc="-5" dirty="0">
                <a:latin typeface="Verdana"/>
                <a:cs typeface="Verdana"/>
              </a:rPr>
              <a:t>и</a:t>
            </a:r>
            <a:r>
              <a:rPr sz="900" i="1" spc="-55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пересыпание,</a:t>
            </a:r>
            <a:r>
              <a:rPr sz="900" i="1" dirty="0">
                <a:latin typeface="Verdana"/>
                <a:cs typeface="Verdana"/>
              </a:rPr>
              <a:t> </a:t>
            </a:r>
            <a:r>
              <a:rPr sz="900" i="1" spc="35" dirty="0">
                <a:latin typeface="Verdana"/>
                <a:cs typeface="Verdana"/>
              </a:rPr>
              <a:t>они</a:t>
            </a:r>
            <a:r>
              <a:rPr sz="900" i="1" spc="-45" dirty="0">
                <a:latin typeface="Verdana"/>
                <a:cs typeface="Verdana"/>
              </a:rPr>
              <a:t> </a:t>
            </a:r>
            <a:r>
              <a:rPr sz="900" i="1" spc="70" dirty="0">
                <a:latin typeface="Verdana"/>
                <a:cs typeface="Verdana"/>
              </a:rPr>
              <a:t>повышают</a:t>
            </a:r>
            <a:r>
              <a:rPr sz="900" i="1" spc="-114" dirty="0">
                <a:latin typeface="Verdana"/>
                <a:cs typeface="Verdana"/>
              </a:rPr>
              <a:t> </a:t>
            </a:r>
            <a:r>
              <a:rPr sz="900" i="1" spc="65" dirty="0">
                <a:latin typeface="Verdana"/>
                <a:cs typeface="Verdana"/>
              </a:rPr>
              <a:t>риск</a:t>
            </a:r>
            <a:r>
              <a:rPr sz="900" i="1" spc="-60" dirty="0">
                <a:latin typeface="Verdana"/>
                <a:cs typeface="Verdana"/>
              </a:rPr>
              <a:t> </a:t>
            </a:r>
            <a:r>
              <a:rPr sz="900" i="1" spc="65" dirty="0">
                <a:latin typeface="Verdana"/>
                <a:cs typeface="Verdana"/>
              </a:rPr>
              <a:t>сердечно­  </a:t>
            </a:r>
            <a:r>
              <a:rPr sz="900" i="1" spc="60" dirty="0">
                <a:latin typeface="Verdana"/>
                <a:cs typeface="Verdana"/>
              </a:rPr>
              <a:t>сосудистых</a:t>
            </a:r>
            <a:r>
              <a:rPr sz="900" i="1" spc="-155" dirty="0">
                <a:latin typeface="Verdana"/>
                <a:cs typeface="Verdana"/>
              </a:rPr>
              <a:t> </a:t>
            </a:r>
            <a:r>
              <a:rPr sz="900" i="1" spc="35" dirty="0">
                <a:latin typeface="Verdana"/>
                <a:cs typeface="Verdana"/>
              </a:rPr>
              <a:t>заболеваний</a:t>
            </a:r>
            <a:r>
              <a:rPr sz="900" i="1" spc="-85" dirty="0">
                <a:latin typeface="Verdana"/>
                <a:cs typeface="Verdana"/>
              </a:rPr>
              <a:t> </a:t>
            </a:r>
            <a:r>
              <a:rPr sz="900" i="1" spc="-5" dirty="0">
                <a:latin typeface="Verdana"/>
                <a:cs typeface="Verdana"/>
              </a:rPr>
              <a:t>и</a:t>
            </a:r>
            <a:r>
              <a:rPr sz="900" i="1" spc="-110" dirty="0">
                <a:latin typeface="Verdana"/>
                <a:cs typeface="Verdana"/>
              </a:rPr>
              <a:t> </a:t>
            </a:r>
            <a:r>
              <a:rPr sz="900" i="1" spc="55" dirty="0">
                <a:latin typeface="Verdana"/>
                <a:cs typeface="Verdana"/>
              </a:rPr>
              <a:t>снижают</a:t>
            </a:r>
            <a:r>
              <a:rPr sz="900" i="1" spc="-155" dirty="0">
                <a:latin typeface="Verdana"/>
                <a:cs typeface="Verdana"/>
              </a:rPr>
              <a:t> </a:t>
            </a:r>
            <a:r>
              <a:rPr sz="900" i="1" spc="50" dirty="0">
                <a:latin typeface="Verdana"/>
                <a:cs typeface="Verdana"/>
              </a:rPr>
              <a:t>физический</a:t>
            </a:r>
            <a:r>
              <a:rPr sz="900" i="1" spc="-75" dirty="0">
                <a:latin typeface="Verdana"/>
                <a:cs typeface="Verdana"/>
              </a:rPr>
              <a:t> </a:t>
            </a:r>
            <a:r>
              <a:rPr sz="900" i="1" spc="-5" dirty="0">
                <a:latin typeface="Verdana"/>
                <a:cs typeface="Verdana"/>
              </a:rPr>
              <a:t>и</a:t>
            </a:r>
            <a:r>
              <a:rPr sz="900" i="1" spc="-130" dirty="0">
                <a:latin typeface="Verdana"/>
                <a:cs typeface="Verdana"/>
              </a:rPr>
              <a:t> </a:t>
            </a:r>
            <a:r>
              <a:rPr sz="900" i="1" spc="40" dirty="0">
                <a:latin typeface="Verdana"/>
                <a:cs typeface="Verdana"/>
              </a:rPr>
              <a:t>психический</a:t>
            </a:r>
            <a:r>
              <a:rPr sz="900" i="1" spc="-60" dirty="0">
                <a:latin typeface="Verdana"/>
                <a:cs typeface="Verdana"/>
              </a:rPr>
              <a:t> </a:t>
            </a:r>
            <a:r>
              <a:rPr sz="900" i="1" spc="10" dirty="0">
                <a:latin typeface="Verdana"/>
                <a:cs typeface="Verdana"/>
              </a:rPr>
              <a:t>тонус.</a:t>
            </a:r>
            <a:endParaRPr sz="900">
              <a:latin typeface="Verdana"/>
              <a:cs typeface="Verdana"/>
            </a:endParaRPr>
          </a:p>
          <a:p>
            <a:pPr marL="349885" algn="just">
              <a:lnSpc>
                <a:spcPct val="100000"/>
              </a:lnSpc>
              <a:spcBef>
                <a:spcPts val="70"/>
              </a:spcBef>
            </a:pPr>
            <a:r>
              <a:rPr sz="900" i="1" spc="-35" dirty="0">
                <a:latin typeface="Verdana"/>
                <a:cs typeface="Verdana"/>
              </a:rPr>
              <a:t>5.</a:t>
            </a:r>
            <a:r>
              <a:rPr sz="900" i="1" spc="-120" dirty="0">
                <a:latin typeface="Verdana"/>
                <a:cs typeface="Verdana"/>
              </a:rPr>
              <a:t> </a:t>
            </a:r>
            <a:r>
              <a:rPr sz="900" i="1" spc="45" dirty="0">
                <a:latin typeface="Verdana"/>
                <a:cs typeface="Verdana"/>
              </a:rPr>
              <a:t>НЕ</a:t>
            </a:r>
            <a:r>
              <a:rPr sz="900" i="1" spc="-80" dirty="0">
                <a:latin typeface="Verdana"/>
                <a:cs typeface="Verdana"/>
              </a:rPr>
              <a:t> </a:t>
            </a:r>
            <a:r>
              <a:rPr sz="900" i="1" spc="75" dirty="0">
                <a:latin typeface="Verdana"/>
                <a:cs typeface="Verdana"/>
              </a:rPr>
              <a:t>ПРЕНЕБРЕГАЙТЕ</a:t>
            </a:r>
            <a:r>
              <a:rPr sz="900" i="1" spc="-110" dirty="0">
                <a:latin typeface="Verdana"/>
                <a:cs typeface="Verdana"/>
              </a:rPr>
              <a:t> </a:t>
            </a:r>
            <a:r>
              <a:rPr sz="900" i="1" spc="75" dirty="0">
                <a:latin typeface="Verdana"/>
                <a:cs typeface="Verdana"/>
              </a:rPr>
              <a:t>ПРОФИЛАКТИКОЙ</a:t>
            </a:r>
            <a:endParaRPr sz="900">
              <a:latin typeface="Verdana"/>
              <a:cs typeface="Verdana"/>
            </a:endParaRPr>
          </a:p>
          <a:p>
            <a:pPr marL="352425" marR="335915" indent="1270" algn="just">
              <a:lnSpc>
                <a:spcPct val="107400"/>
              </a:lnSpc>
              <a:spcBef>
                <a:spcPts val="20"/>
              </a:spcBef>
            </a:pPr>
            <a:r>
              <a:rPr sz="900" i="1" spc="75" dirty="0">
                <a:latin typeface="Verdana"/>
                <a:cs typeface="Verdana"/>
              </a:rPr>
              <a:t>Необходимо</a:t>
            </a:r>
            <a:r>
              <a:rPr sz="900" i="1" spc="35" dirty="0">
                <a:latin typeface="Verdana"/>
                <a:cs typeface="Verdana"/>
              </a:rPr>
              <a:t> </a:t>
            </a:r>
            <a:r>
              <a:rPr sz="900" i="1" spc="60" dirty="0">
                <a:latin typeface="Verdana"/>
                <a:cs typeface="Verdana"/>
              </a:rPr>
              <a:t>съедать</a:t>
            </a:r>
            <a:r>
              <a:rPr sz="900" i="1" spc="50" dirty="0">
                <a:latin typeface="Verdana"/>
                <a:cs typeface="Verdana"/>
              </a:rPr>
              <a:t> </a:t>
            </a:r>
            <a:r>
              <a:rPr sz="900" i="1" spc="35" dirty="0">
                <a:latin typeface="Verdana"/>
                <a:cs typeface="Verdana"/>
              </a:rPr>
              <a:t>пять</a:t>
            </a:r>
            <a:r>
              <a:rPr sz="900" i="1" spc="25" dirty="0">
                <a:latin typeface="Verdana"/>
                <a:cs typeface="Verdana"/>
              </a:rPr>
              <a:t> </a:t>
            </a:r>
            <a:r>
              <a:rPr sz="900" i="1" spc="60" dirty="0">
                <a:latin typeface="Verdana"/>
                <a:cs typeface="Verdana"/>
              </a:rPr>
              <a:t>порций</a:t>
            </a:r>
            <a:r>
              <a:rPr sz="900" i="1" dirty="0">
                <a:latin typeface="Verdana"/>
                <a:cs typeface="Verdana"/>
              </a:rPr>
              <a:t> </a:t>
            </a:r>
            <a:r>
              <a:rPr sz="900" i="1" spc="65" dirty="0">
                <a:latin typeface="Verdana"/>
                <a:cs typeface="Verdana"/>
              </a:rPr>
              <a:t>овощей</a:t>
            </a:r>
            <a:r>
              <a:rPr sz="900" i="1" spc="35" dirty="0">
                <a:latin typeface="Verdana"/>
                <a:cs typeface="Verdana"/>
              </a:rPr>
              <a:t> </a:t>
            </a:r>
            <a:r>
              <a:rPr sz="900" i="1" spc="-5" dirty="0">
                <a:latin typeface="Verdana"/>
                <a:cs typeface="Verdana"/>
              </a:rPr>
              <a:t>и</a:t>
            </a:r>
            <a:r>
              <a:rPr sz="900" i="1" spc="-50" dirty="0">
                <a:latin typeface="Verdana"/>
                <a:cs typeface="Verdana"/>
              </a:rPr>
              <a:t> </a:t>
            </a:r>
            <a:r>
              <a:rPr sz="900" i="1" spc="70" dirty="0">
                <a:latin typeface="Verdana"/>
                <a:cs typeface="Verdana"/>
              </a:rPr>
              <a:t>фруктов</a:t>
            </a:r>
            <a:r>
              <a:rPr sz="900" i="1" spc="55" dirty="0">
                <a:latin typeface="Verdana"/>
                <a:cs typeface="Verdana"/>
              </a:rPr>
              <a:t> </a:t>
            </a:r>
            <a:r>
              <a:rPr sz="900" i="1" dirty="0">
                <a:latin typeface="Verdana"/>
                <a:cs typeface="Verdana"/>
              </a:rPr>
              <a:t>в</a:t>
            </a:r>
            <a:r>
              <a:rPr sz="900" i="1" spc="-135" dirty="0">
                <a:latin typeface="Verdana"/>
                <a:cs typeface="Verdana"/>
              </a:rPr>
              <a:t> </a:t>
            </a:r>
            <a:r>
              <a:rPr sz="900" i="1" spc="55" dirty="0">
                <a:latin typeface="Verdana"/>
                <a:cs typeface="Verdana"/>
              </a:rPr>
              <a:t>день </a:t>
            </a:r>
            <a:r>
              <a:rPr sz="900" i="1" spc="-5" dirty="0">
                <a:latin typeface="Verdana"/>
                <a:cs typeface="Verdana"/>
              </a:rPr>
              <a:t>и</a:t>
            </a:r>
            <a:r>
              <a:rPr sz="900" i="1" spc="-25" dirty="0">
                <a:latin typeface="Verdana"/>
                <a:cs typeface="Verdana"/>
              </a:rPr>
              <a:t> </a:t>
            </a:r>
            <a:r>
              <a:rPr sz="900" i="1" spc="60" dirty="0">
                <a:latin typeface="Verdana"/>
                <a:cs typeface="Verdana"/>
              </a:rPr>
              <a:t>проходить</a:t>
            </a:r>
            <a:r>
              <a:rPr sz="900" i="1" spc="45" dirty="0">
                <a:latin typeface="Verdana"/>
                <a:cs typeface="Verdana"/>
              </a:rPr>
              <a:t> </a:t>
            </a:r>
            <a:r>
              <a:rPr sz="900" i="1" spc="75" dirty="0">
                <a:latin typeface="Verdana"/>
                <a:cs typeface="Verdana"/>
              </a:rPr>
              <a:t>профилактические</a:t>
            </a:r>
            <a:r>
              <a:rPr sz="900" i="1" spc="30" dirty="0">
                <a:latin typeface="Verdana"/>
                <a:cs typeface="Verdana"/>
              </a:rPr>
              <a:t> </a:t>
            </a:r>
            <a:r>
              <a:rPr sz="900" i="1" spc="80" dirty="0">
                <a:latin typeface="Verdana"/>
                <a:cs typeface="Verdana"/>
              </a:rPr>
              <a:t>осмотры</a:t>
            </a:r>
            <a:r>
              <a:rPr sz="900" i="1" spc="60" dirty="0">
                <a:latin typeface="Verdana"/>
                <a:cs typeface="Verdana"/>
              </a:rPr>
              <a:t> </a:t>
            </a:r>
            <a:r>
              <a:rPr sz="900" i="1" dirty="0">
                <a:latin typeface="Verdana"/>
                <a:cs typeface="Verdana"/>
              </a:rPr>
              <a:t>у  </a:t>
            </a:r>
            <a:r>
              <a:rPr sz="900" i="1" spc="35" dirty="0">
                <a:latin typeface="Verdana"/>
                <a:cs typeface="Verdana"/>
              </a:rPr>
              <a:t>врачей.</a:t>
            </a:r>
            <a:r>
              <a:rPr sz="900" i="1" spc="25" dirty="0">
                <a:latin typeface="Verdana"/>
                <a:cs typeface="Verdana"/>
              </a:rPr>
              <a:t> </a:t>
            </a:r>
            <a:r>
              <a:rPr sz="900" i="1" spc="50" dirty="0">
                <a:latin typeface="Verdana"/>
                <a:cs typeface="Verdana"/>
              </a:rPr>
              <a:t>Помните:</a:t>
            </a:r>
            <a:r>
              <a:rPr sz="900" i="1" spc="20" dirty="0">
                <a:latin typeface="Verdana"/>
                <a:cs typeface="Verdana"/>
              </a:rPr>
              <a:t> </a:t>
            </a:r>
            <a:r>
              <a:rPr sz="900" i="1" spc="65" dirty="0">
                <a:latin typeface="Verdana"/>
                <a:cs typeface="Verdana"/>
              </a:rPr>
              <a:t>организм</a:t>
            </a:r>
            <a:r>
              <a:rPr sz="900" i="1" spc="-55" dirty="0">
                <a:latin typeface="Verdana"/>
                <a:cs typeface="Verdana"/>
              </a:rPr>
              <a:t> </a:t>
            </a:r>
            <a:r>
              <a:rPr sz="900" i="1" spc="75" dirty="0">
                <a:latin typeface="Verdana"/>
                <a:cs typeface="Verdana"/>
              </a:rPr>
              <a:t>женщины</a:t>
            </a:r>
            <a:r>
              <a:rPr sz="900" i="1" spc="50" dirty="0">
                <a:latin typeface="Verdana"/>
                <a:cs typeface="Verdana"/>
              </a:rPr>
              <a:t> </a:t>
            </a:r>
            <a:r>
              <a:rPr sz="900" i="1" dirty="0">
                <a:latin typeface="Verdana"/>
                <a:cs typeface="Verdana"/>
              </a:rPr>
              <a:t>в</a:t>
            </a:r>
            <a:r>
              <a:rPr sz="900" i="1" spc="-60" dirty="0">
                <a:latin typeface="Verdana"/>
                <a:cs typeface="Verdana"/>
              </a:rPr>
              <a:t> </a:t>
            </a:r>
            <a:r>
              <a:rPr sz="900" i="1" spc="65" dirty="0">
                <a:latin typeface="Verdana"/>
                <a:cs typeface="Verdana"/>
              </a:rPr>
              <a:t>этом</a:t>
            </a:r>
            <a:r>
              <a:rPr sz="900" i="1" spc="40" dirty="0">
                <a:latin typeface="Verdana"/>
                <a:cs typeface="Verdana"/>
              </a:rPr>
              <a:t> </a:t>
            </a:r>
            <a:r>
              <a:rPr sz="900" i="1" spc="65" dirty="0">
                <a:latin typeface="Verdana"/>
                <a:cs typeface="Verdana"/>
              </a:rPr>
              <a:t>возрасте</a:t>
            </a:r>
            <a:r>
              <a:rPr sz="900" i="1" spc="60" dirty="0">
                <a:latin typeface="Verdana"/>
                <a:cs typeface="Verdana"/>
              </a:rPr>
              <a:t> </a:t>
            </a:r>
            <a:r>
              <a:rPr sz="900" i="1" spc="55" dirty="0">
                <a:latin typeface="Verdana"/>
                <a:cs typeface="Verdana"/>
              </a:rPr>
              <a:t>требует</a:t>
            </a:r>
            <a:r>
              <a:rPr sz="900" i="1" spc="-70" dirty="0">
                <a:latin typeface="Verdana"/>
                <a:cs typeface="Verdana"/>
              </a:rPr>
              <a:t> </a:t>
            </a:r>
            <a:r>
              <a:rPr sz="900" i="1" spc="70" dirty="0">
                <a:latin typeface="Verdana"/>
                <a:cs typeface="Verdana"/>
              </a:rPr>
              <a:t>особого</a:t>
            </a:r>
            <a:r>
              <a:rPr sz="900" i="1" spc="20" dirty="0">
                <a:latin typeface="Verdana"/>
                <a:cs typeface="Verdana"/>
              </a:rPr>
              <a:t> </a:t>
            </a:r>
            <a:r>
              <a:rPr sz="900" i="1" spc="65" dirty="0">
                <a:latin typeface="Verdana"/>
                <a:cs typeface="Verdana"/>
              </a:rPr>
              <a:t>отношения</a:t>
            </a:r>
            <a:r>
              <a:rPr sz="900" i="1" spc="-5" dirty="0">
                <a:latin typeface="Verdana"/>
                <a:cs typeface="Verdana"/>
              </a:rPr>
              <a:t> </a:t>
            </a:r>
            <a:r>
              <a:rPr sz="900" i="1" dirty="0">
                <a:latin typeface="Verdana"/>
                <a:cs typeface="Verdana"/>
              </a:rPr>
              <a:t>к</a:t>
            </a:r>
            <a:r>
              <a:rPr sz="900" i="1" spc="-80" dirty="0">
                <a:latin typeface="Verdana"/>
                <a:cs typeface="Verdana"/>
              </a:rPr>
              <a:t> </a:t>
            </a:r>
            <a:r>
              <a:rPr sz="900" i="1" spc="35" dirty="0">
                <a:latin typeface="Verdana"/>
                <a:cs typeface="Verdana"/>
              </a:rPr>
              <a:t>себе,</a:t>
            </a:r>
            <a:r>
              <a:rPr sz="900" i="1" spc="75" dirty="0">
                <a:latin typeface="Verdana"/>
                <a:cs typeface="Verdana"/>
              </a:rPr>
              <a:t> </a:t>
            </a:r>
            <a:r>
              <a:rPr sz="900" i="1" spc="30" dirty="0">
                <a:latin typeface="Verdana"/>
                <a:cs typeface="Verdana"/>
              </a:rPr>
              <a:t>так</a:t>
            </a:r>
            <a:r>
              <a:rPr sz="900" i="1" spc="-70" dirty="0">
                <a:latin typeface="Verdana"/>
                <a:cs typeface="Verdana"/>
              </a:rPr>
              <a:t> </a:t>
            </a:r>
            <a:r>
              <a:rPr sz="900" i="1" spc="40" dirty="0">
                <a:latin typeface="Verdana"/>
                <a:cs typeface="Verdana"/>
              </a:rPr>
              <a:t>как</a:t>
            </a:r>
            <a:r>
              <a:rPr sz="900" i="1" spc="-55" dirty="0">
                <a:latin typeface="Verdana"/>
                <a:cs typeface="Verdana"/>
              </a:rPr>
              <a:t> </a:t>
            </a:r>
            <a:r>
              <a:rPr sz="900" i="1" dirty="0">
                <a:latin typeface="Verdana"/>
                <a:cs typeface="Verdana"/>
              </a:rPr>
              <a:t>в</a:t>
            </a:r>
            <a:r>
              <a:rPr sz="900" i="1" spc="-65" dirty="0">
                <a:latin typeface="Verdana"/>
                <a:cs typeface="Verdana"/>
              </a:rPr>
              <a:t> </a:t>
            </a:r>
            <a:r>
              <a:rPr sz="900" i="1" spc="60" dirty="0">
                <a:latin typeface="Verdana"/>
                <a:cs typeface="Verdana"/>
              </a:rPr>
              <a:t>этот  </a:t>
            </a:r>
            <a:r>
              <a:rPr sz="900" i="1" spc="80" dirty="0">
                <a:latin typeface="Verdana"/>
                <a:cs typeface="Verdana"/>
              </a:rPr>
              <a:t>период</a:t>
            </a:r>
            <a:r>
              <a:rPr sz="900" i="1" spc="105" dirty="0">
                <a:latin typeface="Verdana"/>
                <a:cs typeface="Verdana"/>
              </a:rPr>
              <a:t> </a:t>
            </a:r>
            <a:r>
              <a:rPr sz="900" i="1" spc="-5" dirty="0">
                <a:latin typeface="Verdana"/>
                <a:cs typeface="Verdana"/>
              </a:rPr>
              <a:t>м</a:t>
            </a:r>
            <a:r>
              <a:rPr sz="900" i="1" spc="-180" dirty="0">
                <a:latin typeface="Verdana"/>
                <a:cs typeface="Verdana"/>
              </a:rPr>
              <a:t> </a:t>
            </a:r>
            <a:r>
              <a:rPr sz="900" i="1" dirty="0">
                <a:latin typeface="Verdana"/>
                <a:cs typeface="Verdana"/>
              </a:rPr>
              <a:t>о</a:t>
            </a:r>
            <a:r>
              <a:rPr sz="900" i="1" spc="-190" dirty="0">
                <a:latin typeface="Verdana"/>
                <a:cs typeface="Verdana"/>
              </a:rPr>
              <a:t> </a:t>
            </a:r>
            <a:r>
              <a:rPr sz="900" i="1" spc="70" dirty="0">
                <a:latin typeface="Verdana"/>
                <a:cs typeface="Verdana"/>
              </a:rPr>
              <a:t>гут</a:t>
            </a:r>
            <a:r>
              <a:rPr sz="900" i="1" spc="55" dirty="0">
                <a:latin typeface="Verdana"/>
                <a:cs typeface="Verdana"/>
              </a:rPr>
              <a:t> </a:t>
            </a:r>
            <a:r>
              <a:rPr sz="900" i="1" spc="95" dirty="0">
                <a:latin typeface="Verdana"/>
                <a:cs typeface="Verdana"/>
              </a:rPr>
              <a:t>обостри</a:t>
            </a:r>
            <a:r>
              <a:rPr sz="900" i="1" spc="-190" dirty="0">
                <a:latin typeface="Verdana"/>
                <a:cs typeface="Verdana"/>
              </a:rPr>
              <a:t> </a:t>
            </a:r>
            <a:r>
              <a:rPr sz="900" i="1" spc="75" dirty="0">
                <a:latin typeface="Verdana"/>
                <a:cs typeface="Verdana"/>
              </a:rPr>
              <a:t>ться</a:t>
            </a:r>
            <a:r>
              <a:rPr sz="900" i="1" spc="45" dirty="0">
                <a:latin typeface="Verdana"/>
                <a:cs typeface="Verdana"/>
              </a:rPr>
              <a:t> </a:t>
            </a:r>
            <a:r>
              <a:rPr sz="900" i="1" spc="90" dirty="0">
                <a:latin typeface="Verdana"/>
                <a:cs typeface="Verdana"/>
              </a:rPr>
              <a:t>хронические</a:t>
            </a:r>
            <a:r>
              <a:rPr sz="900" i="1" spc="130" dirty="0">
                <a:latin typeface="Verdana"/>
                <a:cs typeface="Verdana"/>
              </a:rPr>
              <a:t> </a:t>
            </a:r>
            <a:r>
              <a:rPr sz="900" i="1" spc="-5" dirty="0">
                <a:latin typeface="Verdana"/>
                <a:cs typeface="Verdana"/>
              </a:rPr>
              <a:t>и</a:t>
            </a:r>
            <a:r>
              <a:rPr sz="900" i="1" spc="-55" dirty="0">
                <a:latin typeface="Verdana"/>
                <a:cs typeface="Verdana"/>
              </a:rPr>
              <a:t> </a:t>
            </a:r>
            <a:r>
              <a:rPr sz="900" i="1" spc="90" dirty="0">
                <a:latin typeface="Verdana"/>
                <a:cs typeface="Verdana"/>
              </a:rPr>
              <a:t>развиться</a:t>
            </a:r>
            <a:r>
              <a:rPr sz="900" i="1" spc="120" dirty="0">
                <a:latin typeface="Verdana"/>
                <a:cs typeface="Verdana"/>
              </a:rPr>
              <a:t> </a:t>
            </a:r>
            <a:r>
              <a:rPr sz="900" i="1" spc="100" dirty="0">
                <a:latin typeface="Verdana"/>
                <a:cs typeface="Verdana"/>
              </a:rPr>
              <a:t>сердечно-</a:t>
            </a:r>
            <a:r>
              <a:rPr sz="900" i="1" spc="-225" dirty="0">
                <a:latin typeface="Verdana"/>
                <a:cs typeface="Verdana"/>
              </a:rPr>
              <a:t> </a:t>
            </a:r>
            <a:r>
              <a:rPr sz="900" i="1" spc="90" dirty="0">
                <a:latin typeface="Verdana"/>
                <a:cs typeface="Verdana"/>
              </a:rPr>
              <a:t>сосудисты</a:t>
            </a:r>
            <a:r>
              <a:rPr sz="900" i="1" spc="-165" dirty="0">
                <a:latin typeface="Verdana"/>
                <a:cs typeface="Verdana"/>
              </a:rPr>
              <a:t> </a:t>
            </a:r>
            <a:r>
              <a:rPr sz="900" i="1" dirty="0">
                <a:latin typeface="Verdana"/>
                <a:cs typeface="Verdana"/>
              </a:rPr>
              <a:t>е</a:t>
            </a:r>
            <a:r>
              <a:rPr sz="900" i="1" spc="90" dirty="0">
                <a:latin typeface="Verdana"/>
                <a:cs typeface="Verdana"/>
              </a:rPr>
              <a:t> </a:t>
            </a:r>
            <a:r>
              <a:rPr sz="900" i="1" spc="80" dirty="0">
                <a:latin typeface="Verdana"/>
                <a:cs typeface="Verdana"/>
              </a:rPr>
              <a:t>заболевания,</a:t>
            </a:r>
            <a:r>
              <a:rPr sz="900" i="1" spc="55" dirty="0">
                <a:latin typeface="Verdana"/>
                <a:cs typeface="Verdana"/>
              </a:rPr>
              <a:t> </a:t>
            </a:r>
            <a:r>
              <a:rPr sz="900" i="1" spc="95" dirty="0">
                <a:latin typeface="Verdana"/>
                <a:cs typeface="Verdana"/>
              </a:rPr>
              <a:t>диабет</a:t>
            </a:r>
            <a:r>
              <a:rPr sz="900" i="1" spc="20" dirty="0">
                <a:latin typeface="Verdana"/>
                <a:cs typeface="Verdana"/>
              </a:rPr>
              <a:t> </a:t>
            </a:r>
            <a:r>
              <a:rPr sz="900" i="1" spc="-5" dirty="0">
                <a:latin typeface="Verdana"/>
                <a:cs typeface="Verdana"/>
              </a:rPr>
              <a:t>и  </a:t>
            </a:r>
            <a:r>
              <a:rPr sz="900" i="1" spc="15" dirty="0">
                <a:latin typeface="Verdana"/>
                <a:cs typeface="Verdana"/>
              </a:rPr>
              <a:t>гипертония.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53"/>
            <a:ext cx="7559040" cy="5327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7553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0650" y="835025"/>
            <a:ext cx="7315200" cy="44012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6. РЕГУЛЯРНО ПОСЕЩАЙТЕ МАММОЛОГА И ГИНЕКОЛОГА</a:t>
            </a: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Посещайте </a:t>
            </a:r>
            <a:r>
              <a:rPr kumimoji="0" lang="ru-RU" sz="1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маммолога</a:t>
            </a: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каждые 6 месяцев. В этом возрасте особенно важно проходить обследование, чтобы предотвратить или же обнаружить на ранней стадии рак молочной железы.</a:t>
            </a: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Посещайте гинеколога два раза в год. Это важно, чтобы вовремя обнаружить рак яичников и шейки матки, так как его выявление на ранних стадиях развития способствует эффективному и своевременному лечению. </a:t>
            </a: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Помните:</a:t>
            </a: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не занимайтесь самолечением. Если у вас появились подозрения, что с вашим здоровьем что-то не так, сразу же обращайтесь к врачу.</a:t>
            </a: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7. РЕГУЛЯРНО ПОСЕЩАЙТЕ СТОМАТОЛОГА</a:t>
            </a: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Рекомендовано посещение стоматолога 2 раза в год. Обязательна ежедневная гигиена полости рта. Чистить зубы необходимо в течение 3 минут. Удаляйте зубной налет 1 раз в год, что поможет контролировать размножение бактерий и не допустить появление заболеваний десен.</a:t>
            </a: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8. СЛЕДИТЕ ЗА СВОИМ ЭМОЦИОНАЛЬНЫМ СОСТОЯНИЕМ</a:t>
            </a: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Будьте социально активны и не бойтесь пробовать что-то новое. Проводите как можно больше времени с друзьями. В 45 — 55 лет начинается менопауза, которая может повлиять на эмоциональное состояние женщины, так как меняется гормональный фон, что способствует перепадам настроения и физического состояния.</a:t>
            </a: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9. БУДЬТЕ СЕКСУАЛЬНО АКТИВНЫ</a:t>
            </a: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Помните:</a:t>
            </a: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при отсутствии половой жизни возникают проблемы со здоровьем. В связи с гормональной перестройкой, которая происходит у женщин в 45—55 лет, у женщин могут начаться проблемы с весом, так как недостаток половых гормонов приводит к дисбалансу в обмене веществ. Единственный минус этого возраста - это гормональный недостаток, который связан с уровнем увлажненности влагалища.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Но эта проблема легко решается с помощью специальных мазей.</a:t>
            </a: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10. УХАЖИВАЙТЕ ПРАВИЛЬНО ЗА КОЖЕЙ И ВОЛОСАМИ</a:t>
            </a: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Ежедневно тщательно очищайте кожу (знайте, что универсального совета, какими средствами пользоваться, нет, средства по уходу за увядающей кожей следует подбирать индивидуально, исходя из типа кожи при условии, если нет себореи, </a:t>
            </a:r>
            <a:r>
              <a:rPr kumimoji="0" lang="ru-RU" sz="1000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розацеи</a:t>
            </a: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, гнойников и уплотнений).</a:t>
            </a: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Правильное питание, достаточное количество влаги, регулярные занятия спортом, полноценный сон благотворны для вашей кожи и волос.</a:t>
            </a:r>
            <a:endParaRPr kumimoji="0" lang="ru-RU" sz="1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253"/>
            <a:ext cx="7559040" cy="532765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950" spc="75" dirty="0">
                <a:latin typeface="Verdana"/>
                <a:cs typeface="Verdana"/>
              </a:rPr>
              <a:t>ПРОФИЛЬ </a:t>
            </a:r>
            <a:r>
              <a:rPr sz="1950" spc="70" dirty="0">
                <a:latin typeface="Verdana"/>
                <a:cs typeface="Verdana"/>
              </a:rPr>
              <a:t>ЗДОРОВЬЯ</a:t>
            </a:r>
            <a:r>
              <a:rPr sz="1950" spc="260" dirty="0">
                <a:latin typeface="Verdana"/>
                <a:cs typeface="Verdana"/>
              </a:rPr>
              <a:t> </a:t>
            </a:r>
            <a:r>
              <a:rPr sz="1950" spc="55" dirty="0">
                <a:latin typeface="Verdana"/>
                <a:cs typeface="Verdana"/>
              </a:rPr>
              <a:t>ЖЕНЩИНЫ</a:t>
            </a:r>
            <a:endParaRPr sz="1950">
              <a:latin typeface="Verdana"/>
              <a:cs typeface="Verdana"/>
            </a:endParaRPr>
          </a:p>
          <a:p>
            <a:pPr marL="1680210" marR="1661160" algn="ctr">
              <a:lnSpc>
                <a:spcPct val="106800"/>
              </a:lnSpc>
              <a:spcBef>
                <a:spcPts val="1480"/>
              </a:spcBef>
            </a:pPr>
            <a:r>
              <a:rPr sz="1950" b="1" spc="-60" dirty="0">
                <a:latin typeface="Verdana"/>
                <a:cs typeface="Verdana"/>
              </a:rPr>
              <a:t>Как </a:t>
            </a:r>
            <a:r>
              <a:rPr sz="1950" b="1" spc="-40" dirty="0">
                <a:latin typeface="Verdana"/>
                <a:cs typeface="Verdana"/>
              </a:rPr>
              <a:t>снизить </a:t>
            </a:r>
            <a:r>
              <a:rPr sz="1950" b="1" spc="-55" dirty="0">
                <a:latin typeface="Verdana"/>
                <a:cs typeface="Verdana"/>
              </a:rPr>
              <a:t>риск </a:t>
            </a:r>
            <a:r>
              <a:rPr sz="1950" b="1" spc="-85" dirty="0">
                <a:latin typeface="Verdana"/>
                <a:cs typeface="Verdana"/>
              </a:rPr>
              <a:t>заболевания  </a:t>
            </a:r>
            <a:r>
              <a:rPr sz="1950" b="1" spc="-50" dirty="0">
                <a:latin typeface="Verdana"/>
                <a:cs typeface="Verdana"/>
              </a:rPr>
              <a:t>РАКОМ </a:t>
            </a:r>
            <a:r>
              <a:rPr sz="1950" b="1" spc="-45" dirty="0">
                <a:latin typeface="Verdana"/>
                <a:cs typeface="Verdana"/>
              </a:rPr>
              <a:t>МОЛОЧНОЙ</a:t>
            </a:r>
            <a:r>
              <a:rPr sz="1950" b="1" spc="140" dirty="0">
                <a:latin typeface="Verdana"/>
                <a:cs typeface="Verdana"/>
              </a:rPr>
              <a:t> </a:t>
            </a:r>
            <a:r>
              <a:rPr sz="1950" b="1" spc="10" dirty="0">
                <a:latin typeface="Verdana"/>
                <a:cs typeface="Verdana"/>
              </a:rPr>
              <a:t>ЖЕЛЕЗЫ</a:t>
            </a:r>
            <a:endParaRPr sz="1950">
              <a:latin typeface="Verdana"/>
              <a:cs typeface="Verdana"/>
            </a:endParaRPr>
          </a:p>
          <a:p>
            <a:pPr marL="513715" marR="711200" indent="12700">
              <a:lnSpc>
                <a:spcPct val="119600"/>
              </a:lnSpc>
              <a:spcBef>
                <a:spcPts val="295"/>
              </a:spcBef>
            </a:pPr>
            <a:r>
              <a:rPr sz="1250" b="1" i="1" spc="40" dirty="0">
                <a:latin typeface="Verdana"/>
                <a:cs typeface="Verdana"/>
              </a:rPr>
              <a:t>Выясните, </a:t>
            </a:r>
            <a:r>
              <a:rPr sz="1250" b="1" i="1" spc="25" dirty="0">
                <a:latin typeface="Verdana"/>
                <a:cs typeface="Verdana"/>
              </a:rPr>
              <a:t>были </a:t>
            </a:r>
            <a:r>
              <a:rPr sz="1250" b="1" i="1" spc="30" dirty="0">
                <a:latin typeface="Verdana"/>
                <a:cs typeface="Verdana"/>
              </a:rPr>
              <a:t>ли </a:t>
            </a:r>
            <a:r>
              <a:rPr sz="1250" b="1" i="1" spc="45" dirty="0">
                <a:latin typeface="Verdana"/>
                <a:cs typeface="Verdana"/>
              </a:rPr>
              <a:t>случаи </a:t>
            </a:r>
            <a:r>
              <a:rPr sz="1250" b="1" i="1" spc="40" dirty="0">
                <a:latin typeface="Verdana"/>
                <a:cs typeface="Verdana"/>
              </a:rPr>
              <a:t>заболевания </a:t>
            </a:r>
            <a:r>
              <a:rPr sz="1250" b="1" i="1" dirty="0">
                <a:latin typeface="Verdana"/>
                <a:cs typeface="Verdana"/>
              </a:rPr>
              <a:t>у </a:t>
            </a:r>
            <a:r>
              <a:rPr sz="1250" b="1" i="1" spc="45" dirty="0">
                <a:latin typeface="Verdana"/>
                <a:cs typeface="Verdana"/>
              </a:rPr>
              <a:t>женщин </a:t>
            </a:r>
            <a:r>
              <a:rPr sz="1250" b="1" i="1" spc="60" dirty="0">
                <a:latin typeface="Verdana"/>
                <a:cs typeface="Verdana"/>
              </a:rPr>
              <a:t>Вашей </a:t>
            </a:r>
            <a:r>
              <a:rPr sz="1250" b="1" i="1" spc="50" dirty="0">
                <a:latin typeface="Verdana"/>
                <a:cs typeface="Verdana"/>
              </a:rPr>
              <a:t>семьи  </a:t>
            </a:r>
            <a:r>
              <a:rPr sz="1250" b="1" i="1" spc="40" dirty="0">
                <a:latin typeface="Verdana"/>
                <a:cs typeface="Verdana"/>
              </a:rPr>
              <a:t>Регулярно </a:t>
            </a:r>
            <a:r>
              <a:rPr sz="1250" b="1" i="1" spc="45" dirty="0">
                <a:latin typeface="Verdana"/>
                <a:cs typeface="Verdana"/>
              </a:rPr>
              <a:t>проходите </a:t>
            </a:r>
            <a:r>
              <a:rPr sz="1250" b="1" i="1" spc="50" dirty="0">
                <a:latin typeface="Verdana"/>
                <a:cs typeface="Verdana"/>
              </a:rPr>
              <a:t>обследования </a:t>
            </a:r>
            <a:r>
              <a:rPr sz="1250" b="1" i="1" dirty="0">
                <a:latin typeface="Verdana"/>
                <a:cs typeface="Verdana"/>
              </a:rPr>
              <a:t>у </a:t>
            </a:r>
            <a:r>
              <a:rPr sz="1250" b="1" i="1" spc="55" dirty="0">
                <a:latin typeface="Verdana"/>
                <a:cs typeface="Verdana"/>
              </a:rPr>
              <a:t>маммолога </a:t>
            </a:r>
            <a:r>
              <a:rPr sz="1250" b="1" i="1" dirty="0">
                <a:latin typeface="Verdana"/>
                <a:cs typeface="Verdana"/>
              </a:rPr>
              <a:t>и </a:t>
            </a:r>
            <a:r>
              <a:rPr sz="1250" b="1" i="1" spc="30" dirty="0">
                <a:latin typeface="Verdana"/>
                <a:cs typeface="Verdana"/>
              </a:rPr>
              <a:t>гинеколога  </a:t>
            </a:r>
            <a:r>
              <a:rPr sz="1250" b="1" i="1" spc="55" dirty="0">
                <a:latin typeface="Verdana"/>
                <a:cs typeface="Verdana"/>
              </a:rPr>
              <a:t>Периодически </a:t>
            </a:r>
            <a:r>
              <a:rPr sz="1250" b="1" i="1" spc="50" dirty="0">
                <a:latin typeface="Verdana"/>
                <a:cs typeface="Verdana"/>
              </a:rPr>
              <a:t>проводите </a:t>
            </a:r>
            <a:r>
              <a:rPr sz="1250" b="1" i="1" spc="60" dirty="0">
                <a:latin typeface="Verdana"/>
                <a:cs typeface="Verdana"/>
              </a:rPr>
              <a:t>самообследование молочных </a:t>
            </a:r>
            <a:r>
              <a:rPr sz="1250" b="1" i="1" spc="45" dirty="0">
                <a:latin typeface="Verdana"/>
                <a:cs typeface="Verdana"/>
              </a:rPr>
              <a:t>желез  </a:t>
            </a:r>
            <a:r>
              <a:rPr sz="1250" b="1" i="1" spc="60" dirty="0">
                <a:latin typeface="Verdana"/>
                <a:cs typeface="Verdana"/>
              </a:rPr>
              <a:t>Делайте </a:t>
            </a:r>
            <a:r>
              <a:rPr sz="1250" b="1" i="1" spc="55" dirty="0">
                <a:latin typeface="Verdana"/>
                <a:cs typeface="Verdana"/>
              </a:rPr>
              <a:t>физические</a:t>
            </a:r>
            <a:r>
              <a:rPr sz="1250" b="1" i="1" spc="155" dirty="0">
                <a:latin typeface="Verdana"/>
                <a:cs typeface="Verdana"/>
              </a:rPr>
              <a:t> </a:t>
            </a:r>
            <a:r>
              <a:rPr sz="1250" b="1" i="1" spc="30" dirty="0">
                <a:latin typeface="Verdana"/>
                <a:cs typeface="Verdana"/>
              </a:rPr>
              <a:t>упражнения</a:t>
            </a:r>
            <a:endParaRPr sz="1250">
              <a:latin typeface="Verdana"/>
              <a:cs typeface="Verdana"/>
            </a:endParaRPr>
          </a:p>
          <a:p>
            <a:pPr marL="526415" marR="3260090">
              <a:lnSpc>
                <a:spcPts val="1800"/>
              </a:lnSpc>
              <a:spcBef>
                <a:spcPts val="80"/>
              </a:spcBef>
            </a:pPr>
            <a:r>
              <a:rPr sz="1250" b="1" i="1" spc="20" dirty="0">
                <a:latin typeface="Verdana"/>
                <a:cs typeface="Verdana"/>
              </a:rPr>
              <a:t>Не </a:t>
            </a:r>
            <a:r>
              <a:rPr sz="1250" b="1" i="1" spc="60" dirty="0">
                <a:latin typeface="Verdana"/>
                <a:cs typeface="Verdana"/>
              </a:rPr>
              <a:t>допускайте </a:t>
            </a:r>
            <a:r>
              <a:rPr sz="1250" b="1" i="1" spc="65" dirty="0">
                <a:latin typeface="Verdana"/>
                <a:cs typeface="Verdana"/>
              </a:rPr>
              <a:t>резких </a:t>
            </a:r>
            <a:r>
              <a:rPr sz="1250" b="1" i="1" spc="40" dirty="0">
                <a:latin typeface="Verdana"/>
                <a:cs typeface="Verdana"/>
              </a:rPr>
              <a:t>колебаний</a:t>
            </a:r>
            <a:r>
              <a:rPr sz="1250" b="1" i="1" spc="-85" dirty="0">
                <a:latin typeface="Verdana"/>
                <a:cs typeface="Verdana"/>
              </a:rPr>
              <a:t> </a:t>
            </a:r>
            <a:r>
              <a:rPr sz="1250" b="1" i="1" spc="30" dirty="0">
                <a:latin typeface="Verdana"/>
                <a:cs typeface="Verdana"/>
              </a:rPr>
              <a:t>веса  </a:t>
            </a:r>
            <a:r>
              <a:rPr sz="1250" b="1" i="1" spc="20" dirty="0">
                <a:latin typeface="Verdana"/>
                <a:cs typeface="Verdana"/>
              </a:rPr>
              <a:t>Не</a:t>
            </a:r>
            <a:r>
              <a:rPr sz="1250" b="1" i="1" spc="15" dirty="0">
                <a:latin typeface="Verdana"/>
                <a:cs typeface="Verdana"/>
              </a:rPr>
              <a:t> </a:t>
            </a:r>
            <a:r>
              <a:rPr sz="1250" b="1" i="1" spc="35" dirty="0">
                <a:latin typeface="Verdana"/>
                <a:cs typeface="Verdana"/>
              </a:rPr>
              <a:t>курите</a:t>
            </a:r>
            <a:endParaRPr sz="1250">
              <a:latin typeface="Verdana"/>
              <a:cs typeface="Verdana"/>
            </a:endParaRPr>
          </a:p>
          <a:p>
            <a:pPr marL="526415">
              <a:lnSpc>
                <a:spcPct val="100000"/>
              </a:lnSpc>
              <a:spcBef>
                <a:spcPts val="170"/>
              </a:spcBef>
            </a:pPr>
            <a:r>
              <a:rPr sz="1250" b="1" i="1" spc="20" dirty="0">
                <a:latin typeface="Verdana"/>
                <a:cs typeface="Verdana"/>
              </a:rPr>
              <a:t>Не </a:t>
            </a:r>
            <a:r>
              <a:rPr sz="1250" b="1" i="1" spc="50" dirty="0">
                <a:latin typeface="Verdana"/>
                <a:cs typeface="Verdana"/>
              </a:rPr>
              <a:t>злоупотребляйте</a:t>
            </a:r>
            <a:r>
              <a:rPr sz="1250" b="1" i="1" spc="175" dirty="0">
                <a:latin typeface="Verdana"/>
                <a:cs typeface="Verdana"/>
              </a:rPr>
              <a:t> </a:t>
            </a:r>
            <a:r>
              <a:rPr sz="1250" b="1" i="1" spc="45" dirty="0">
                <a:latin typeface="Verdana"/>
                <a:cs typeface="Verdana"/>
              </a:rPr>
              <a:t>алкоголем</a:t>
            </a:r>
            <a:endParaRPr sz="1250">
              <a:latin typeface="Verdana"/>
              <a:cs typeface="Verdana"/>
            </a:endParaRPr>
          </a:p>
          <a:p>
            <a:pPr marL="526415">
              <a:lnSpc>
                <a:spcPct val="100000"/>
              </a:lnSpc>
              <a:spcBef>
                <a:spcPts val="280"/>
              </a:spcBef>
            </a:pPr>
            <a:r>
              <a:rPr sz="1250" b="1" i="1" spc="55" dirty="0">
                <a:latin typeface="Verdana"/>
                <a:cs typeface="Verdana"/>
              </a:rPr>
              <a:t>Ешьте здоровую</a:t>
            </a:r>
            <a:r>
              <a:rPr sz="1250" b="1" i="1" spc="140" dirty="0">
                <a:latin typeface="Verdana"/>
                <a:cs typeface="Verdana"/>
              </a:rPr>
              <a:t> </a:t>
            </a:r>
            <a:r>
              <a:rPr sz="1250" b="1" i="1" spc="50" dirty="0">
                <a:latin typeface="Verdana"/>
                <a:cs typeface="Verdana"/>
              </a:rPr>
              <a:t>пищу</a:t>
            </a:r>
            <a:endParaRPr sz="1250">
              <a:latin typeface="Verdana"/>
              <a:cs typeface="Verdana"/>
            </a:endParaRPr>
          </a:p>
          <a:p>
            <a:pPr marL="532765" marR="2582545" indent="-6350">
              <a:lnSpc>
                <a:spcPct val="116700"/>
              </a:lnSpc>
              <a:spcBef>
                <a:spcPts val="50"/>
              </a:spcBef>
            </a:pPr>
            <a:r>
              <a:rPr sz="1250" b="1" i="1" spc="60" dirty="0">
                <a:latin typeface="Verdana"/>
                <a:cs typeface="Verdana"/>
              </a:rPr>
              <a:t>Кормите </a:t>
            </a:r>
            <a:r>
              <a:rPr sz="1250" b="1" i="1" spc="40" dirty="0">
                <a:latin typeface="Verdana"/>
                <a:cs typeface="Verdana"/>
              </a:rPr>
              <a:t>ребенка </a:t>
            </a:r>
            <a:r>
              <a:rPr sz="1250" b="1" i="1" spc="25" dirty="0">
                <a:latin typeface="Verdana"/>
                <a:cs typeface="Verdana"/>
              </a:rPr>
              <a:t>грудью </a:t>
            </a:r>
            <a:r>
              <a:rPr sz="1250" b="1" i="1" dirty="0">
                <a:latin typeface="Verdana"/>
                <a:cs typeface="Verdana"/>
              </a:rPr>
              <a:t>не </a:t>
            </a:r>
            <a:r>
              <a:rPr sz="1250" b="1" i="1" spc="40" dirty="0">
                <a:latin typeface="Verdana"/>
                <a:cs typeface="Verdana"/>
              </a:rPr>
              <a:t>менее </a:t>
            </a:r>
            <a:r>
              <a:rPr sz="1250" b="1" i="1" dirty="0">
                <a:latin typeface="Verdana"/>
                <a:cs typeface="Verdana"/>
              </a:rPr>
              <a:t>6 </a:t>
            </a:r>
            <a:r>
              <a:rPr sz="1250" b="1" i="1" spc="40" dirty="0">
                <a:latin typeface="Verdana"/>
                <a:cs typeface="Verdana"/>
              </a:rPr>
              <a:t>месяцев  </a:t>
            </a:r>
            <a:r>
              <a:rPr sz="1250" b="1" i="1" spc="55" dirty="0">
                <a:latin typeface="Verdana"/>
                <a:cs typeface="Verdana"/>
              </a:rPr>
              <a:t>Опасайтесь</a:t>
            </a:r>
            <a:r>
              <a:rPr sz="1250" b="1" i="1" spc="85" dirty="0">
                <a:latin typeface="Verdana"/>
                <a:cs typeface="Verdana"/>
              </a:rPr>
              <a:t> </a:t>
            </a:r>
            <a:r>
              <a:rPr sz="1250" b="1" i="1" spc="35" dirty="0">
                <a:latin typeface="Verdana"/>
                <a:cs typeface="Verdana"/>
              </a:rPr>
              <a:t>солнца</a:t>
            </a:r>
            <a:endParaRPr sz="12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3964304">
              <a:lnSpc>
                <a:spcPts val="2225"/>
              </a:lnSpc>
            </a:pPr>
            <a:r>
              <a:rPr sz="1950" b="1" spc="-105" dirty="0">
                <a:latin typeface="Verdana"/>
                <a:cs typeface="Verdana"/>
              </a:rPr>
              <a:t>При </a:t>
            </a:r>
            <a:r>
              <a:rPr sz="1950" b="1" spc="-75" dirty="0">
                <a:latin typeface="Verdana"/>
                <a:cs typeface="Verdana"/>
              </a:rPr>
              <a:t>любых</a:t>
            </a:r>
            <a:r>
              <a:rPr sz="1950" b="1" spc="-125" dirty="0">
                <a:latin typeface="Verdana"/>
                <a:cs typeface="Verdana"/>
              </a:rPr>
              <a:t> </a:t>
            </a:r>
            <a:r>
              <a:rPr sz="1950" b="1" spc="-75" dirty="0">
                <a:latin typeface="Verdana"/>
                <a:cs typeface="Verdana"/>
              </a:rPr>
              <a:t>изменениях</a:t>
            </a:r>
            <a:endParaRPr sz="1950">
              <a:latin typeface="Verdana"/>
              <a:cs typeface="Verdana"/>
            </a:endParaRPr>
          </a:p>
          <a:p>
            <a:pPr marL="3964304">
              <a:lnSpc>
                <a:spcPts val="2225"/>
              </a:lnSpc>
            </a:pPr>
            <a:r>
              <a:rPr sz="1950" b="1" dirty="0">
                <a:latin typeface="Verdana"/>
                <a:cs typeface="Verdana"/>
              </a:rPr>
              <a:t>- </a:t>
            </a:r>
            <a:r>
              <a:rPr sz="1950" b="1" spc="-45" dirty="0">
                <a:latin typeface="Verdana"/>
                <a:cs typeface="Verdana"/>
              </a:rPr>
              <a:t>обращайтесь </a:t>
            </a:r>
            <a:r>
              <a:rPr sz="1950" b="1" dirty="0">
                <a:latin typeface="Verdana"/>
                <a:cs typeface="Verdana"/>
              </a:rPr>
              <a:t>к</a:t>
            </a:r>
            <a:r>
              <a:rPr sz="1950" b="1" spc="95" dirty="0">
                <a:latin typeface="Verdana"/>
                <a:cs typeface="Verdana"/>
              </a:rPr>
              <a:t> </a:t>
            </a:r>
            <a:r>
              <a:rPr sz="1950" b="1" spc="-105" dirty="0">
                <a:latin typeface="Verdana"/>
                <a:cs typeface="Verdana"/>
              </a:rPr>
              <a:t>врачу!</a:t>
            </a:r>
            <a:endParaRPr sz="19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53"/>
            <a:ext cx="7559040" cy="5327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253"/>
            <a:ext cx="7559040" cy="532765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950" spc="75" dirty="0">
                <a:latin typeface="Verdana"/>
                <a:cs typeface="Verdana"/>
              </a:rPr>
              <a:t>ПРОФИЛЬ </a:t>
            </a:r>
            <a:r>
              <a:rPr sz="1950" spc="70" dirty="0">
                <a:latin typeface="Verdana"/>
                <a:cs typeface="Verdana"/>
              </a:rPr>
              <a:t>ЗДОРОВЬЯ</a:t>
            </a:r>
            <a:r>
              <a:rPr sz="1950" spc="260" dirty="0">
                <a:latin typeface="Verdana"/>
                <a:cs typeface="Verdana"/>
              </a:rPr>
              <a:t> </a:t>
            </a:r>
            <a:r>
              <a:rPr sz="1950" spc="55" dirty="0">
                <a:latin typeface="Verdana"/>
                <a:cs typeface="Verdana"/>
              </a:rPr>
              <a:t>ЖЕНЩИНЫ</a:t>
            </a:r>
            <a:endParaRPr sz="1950">
              <a:latin typeface="Verdana"/>
              <a:cs typeface="Verdana"/>
            </a:endParaRPr>
          </a:p>
          <a:p>
            <a:pPr marL="1680210" marR="1661795" algn="ctr">
              <a:lnSpc>
                <a:spcPct val="106800"/>
              </a:lnSpc>
              <a:spcBef>
                <a:spcPts val="1480"/>
              </a:spcBef>
            </a:pPr>
            <a:r>
              <a:rPr sz="1950" b="1" spc="-70" dirty="0">
                <a:latin typeface="Verdana"/>
                <a:cs typeface="Verdana"/>
              </a:rPr>
              <a:t>Как </a:t>
            </a:r>
            <a:r>
              <a:rPr sz="1950" b="1" spc="-35" dirty="0">
                <a:latin typeface="Verdana"/>
                <a:cs typeface="Verdana"/>
              </a:rPr>
              <a:t>снизить </a:t>
            </a:r>
            <a:r>
              <a:rPr sz="1950" b="1" spc="-55" dirty="0">
                <a:latin typeface="Verdana"/>
                <a:cs typeface="Verdana"/>
              </a:rPr>
              <a:t>риск</a:t>
            </a:r>
            <a:r>
              <a:rPr sz="1950" b="1" spc="-110" dirty="0">
                <a:latin typeface="Verdana"/>
                <a:cs typeface="Verdana"/>
              </a:rPr>
              <a:t> </a:t>
            </a:r>
            <a:r>
              <a:rPr sz="1950" b="1" spc="-80" dirty="0">
                <a:latin typeface="Verdana"/>
                <a:cs typeface="Verdana"/>
              </a:rPr>
              <a:t>заболевания  </a:t>
            </a:r>
            <a:r>
              <a:rPr sz="1950" b="1" spc="-50" dirty="0">
                <a:latin typeface="Verdana"/>
                <a:cs typeface="Verdana"/>
              </a:rPr>
              <a:t>РАКОМ </a:t>
            </a:r>
            <a:r>
              <a:rPr sz="1950" b="1" spc="-60" dirty="0">
                <a:latin typeface="Verdana"/>
                <a:cs typeface="Verdana"/>
              </a:rPr>
              <a:t>ШЕЙКИ</a:t>
            </a:r>
            <a:r>
              <a:rPr sz="1950" b="1" spc="245" dirty="0">
                <a:latin typeface="Verdana"/>
                <a:cs typeface="Verdana"/>
              </a:rPr>
              <a:t> </a:t>
            </a:r>
            <a:r>
              <a:rPr sz="1950" b="1" spc="-70" dirty="0">
                <a:latin typeface="Verdana"/>
                <a:cs typeface="Verdana"/>
              </a:rPr>
              <a:t>МАТКИ</a:t>
            </a:r>
            <a:endParaRPr sz="1950">
              <a:latin typeface="Verdana"/>
              <a:cs typeface="Verdana"/>
            </a:endParaRPr>
          </a:p>
          <a:p>
            <a:pPr marL="349885">
              <a:lnSpc>
                <a:spcPct val="100000"/>
              </a:lnSpc>
              <a:spcBef>
                <a:spcPts val="640"/>
              </a:spcBef>
            </a:pPr>
            <a:r>
              <a:rPr sz="1250" b="1" i="1" spc="55" dirty="0">
                <a:latin typeface="Verdana"/>
                <a:cs typeface="Verdana"/>
              </a:rPr>
              <a:t>Данный </a:t>
            </a:r>
            <a:r>
              <a:rPr sz="1250" b="1" i="1" spc="15" dirty="0">
                <a:latin typeface="Verdana"/>
                <a:cs typeface="Verdana"/>
              </a:rPr>
              <a:t>вид </a:t>
            </a:r>
            <a:r>
              <a:rPr sz="1250" b="1" i="1" spc="35" dirty="0">
                <a:latin typeface="Verdana"/>
                <a:cs typeface="Verdana"/>
              </a:rPr>
              <a:t>рака </a:t>
            </a:r>
            <a:r>
              <a:rPr sz="1250" b="1" i="1" spc="50" dirty="0">
                <a:latin typeface="Verdana"/>
                <a:cs typeface="Verdana"/>
              </a:rPr>
              <a:t>вызывается </a:t>
            </a:r>
            <a:r>
              <a:rPr sz="1250" b="1" i="1" spc="55" dirty="0">
                <a:latin typeface="Verdana"/>
                <a:cs typeface="Verdana"/>
              </a:rPr>
              <a:t>вирусом </a:t>
            </a:r>
            <a:r>
              <a:rPr sz="1250" b="1" i="1" spc="45" dirty="0">
                <a:latin typeface="Verdana"/>
                <a:cs typeface="Verdana"/>
              </a:rPr>
              <a:t>папилломы </a:t>
            </a:r>
            <a:r>
              <a:rPr sz="1250" b="1" i="1" spc="25" dirty="0">
                <a:latin typeface="Verdana"/>
                <a:cs typeface="Verdana"/>
              </a:rPr>
              <a:t>человека</a:t>
            </a:r>
            <a:r>
              <a:rPr sz="1250" b="1" i="1" spc="475" dirty="0">
                <a:latin typeface="Verdana"/>
                <a:cs typeface="Verdana"/>
              </a:rPr>
              <a:t> </a:t>
            </a:r>
            <a:r>
              <a:rPr sz="1250" b="1" i="1" spc="-40" dirty="0">
                <a:latin typeface="Verdana"/>
                <a:cs typeface="Verdana"/>
              </a:rPr>
              <a:t>(ВПЧ).</a:t>
            </a:r>
            <a:endParaRPr sz="12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Times New Roman"/>
              <a:cs typeface="Times New Roman"/>
            </a:endParaRPr>
          </a:p>
          <a:p>
            <a:pPr marL="352425">
              <a:lnSpc>
                <a:spcPct val="100000"/>
              </a:lnSpc>
            </a:pPr>
            <a:r>
              <a:rPr sz="1250" b="1" i="1" spc="105" dirty="0">
                <a:latin typeface="Verdana"/>
                <a:cs typeface="Verdana"/>
              </a:rPr>
              <a:t>ФАКТОРЫ </a:t>
            </a:r>
            <a:r>
              <a:rPr sz="1250" b="1" i="1" spc="90" dirty="0">
                <a:latin typeface="Verdana"/>
                <a:cs typeface="Verdana"/>
              </a:rPr>
              <a:t>РИСКА </a:t>
            </a:r>
            <a:r>
              <a:rPr sz="1250" b="1" i="1" spc="105" dirty="0">
                <a:latin typeface="Verdana"/>
                <a:cs typeface="Verdana"/>
              </a:rPr>
              <a:t>ЗАРАЖЕНИЯ</a:t>
            </a:r>
            <a:r>
              <a:rPr sz="1250" b="1" i="1" spc="305" dirty="0">
                <a:latin typeface="Verdana"/>
                <a:cs typeface="Verdana"/>
              </a:rPr>
              <a:t> </a:t>
            </a:r>
            <a:r>
              <a:rPr sz="1250" b="1" i="1" spc="45" dirty="0">
                <a:latin typeface="Verdana"/>
                <a:cs typeface="Verdana"/>
              </a:rPr>
              <a:t>ВПЧ:</a:t>
            </a:r>
            <a:endParaRPr sz="1250">
              <a:latin typeface="Verdana"/>
              <a:cs typeface="Verdana"/>
            </a:endParaRPr>
          </a:p>
          <a:p>
            <a:pPr marL="657860">
              <a:lnSpc>
                <a:spcPct val="100000"/>
              </a:lnSpc>
              <a:spcBef>
                <a:spcPts val="420"/>
              </a:spcBef>
            </a:pPr>
            <a:r>
              <a:rPr sz="850" b="1" dirty="0">
                <a:latin typeface="Verdana"/>
                <a:cs typeface="Verdana"/>
              </a:rPr>
              <a:t>•   </a:t>
            </a:r>
            <a:r>
              <a:rPr sz="1250" b="1" i="1" spc="40" dirty="0">
                <a:latin typeface="Verdana"/>
                <a:cs typeface="Verdana"/>
              </a:rPr>
              <a:t>Ранее </a:t>
            </a:r>
            <a:r>
              <a:rPr sz="1250" b="1" i="1" spc="35" dirty="0">
                <a:latin typeface="Verdana"/>
                <a:cs typeface="Verdana"/>
              </a:rPr>
              <a:t>начало </a:t>
            </a:r>
            <a:r>
              <a:rPr sz="1250" b="1" i="1" spc="45" dirty="0">
                <a:latin typeface="Verdana"/>
                <a:cs typeface="Verdana"/>
              </a:rPr>
              <a:t>половой</a:t>
            </a:r>
            <a:r>
              <a:rPr sz="1250" b="1" i="1" spc="-60" dirty="0">
                <a:latin typeface="Verdana"/>
                <a:cs typeface="Verdana"/>
              </a:rPr>
              <a:t> </a:t>
            </a:r>
            <a:r>
              <a:rPr sz="1250" b="1" i="1" spc="40" dirty="0">
                <a:latin typeface="Verdana"/>
                <a:cs typeface="Verdana"/>
              </a:rPr>
              <a:t>жизни</a:t>
            </a:r>
            <a:endParaRPr sz="1250">
              <a:latin typeface="Verdana"/>
              <a:cs typeface="Verdana"/>
            </a:endParaRPr>
          </a:p>
          <a:p>
            <a:pPr marL="657860">
              <a:lnSpc>
                <a:spcPct val="100000"/>
              </a:lnSpc>
              <a:spcBef>
                <a:spcPts val="330"/>
              </a:spcBef>
            </a:pPr>
            <a:r>
              <a:rPr sz="850" b="1" dirty="0">
                <a:latin typeface="Verdana"/>
                <a:cs typeface="Verdana"/>
              </a:rPr>
              <a:t>•   </a:t>
            </a:r>
            <a:r>
              <a:rPr sz="1250" b="1" i="1" spc="55" dirty="0">
                <a:latin typeface="Verdana"/>
                <a:cs typeface="Verdana"/>
              </a:rPr>
              <a:t>Смена</a:t>
            </a:r>
            <a:r>
              <a:rPr sz="1250" b="1" i="1" spc="-15" dirty="0">
                <a:latin typeface="Verdana"/>
                <a:cs typeface="Verdana"/>
              </a:rPr>
              <a:t> </a:t>
            </a:r>
            <a:r>
              <a:rPr sz="1250" b="1" i="1" spc="35" dirty="0">
                <a:latin typeface="Verdana"/>
                <a:cs typeface="Verdana"/>
              </a:rPr>
              <a:t>партнера</a:t>
            </a:r>
            <a:endParaRPr sz="1250">
              <a:latin typeface="Verdana"/>
              <a:cs typeface="Verdana"/>
            </a:endParaRPr>
          </a:p>
          <a:p>
            <a:pPr marL="657860">
              <a:lnSpc>
                <a:spcPct val="100000"/>
              </a:lnSpc>
              <a:spcBef>
                <a:spcPts val="270"/>
              </a:spcBef>
            </a:pPr>
            <a:r>
              <a:rPr sz="850" b="1" dirty="0">
                <a:latin typeface="Verdana"/>
                <a:cs typeface="Verdana"/>
              </a:rPr>
              <a:t>• </a:t>
            </a:r>
            <a:r>
              <a:rPr sz="850" b="1" spc="95" dirty="0">
                <a:latin typeface="Verdana"/>
                <a:cs typeface="Verdana"/>
              </a:rPr>
              <a:t> </a:t>
            </a:r>
            <a:r>
              <a:rPr sz="1250" b="1" i="1" spc="40" dirty="0">
                <a:latin typeface="Verdana"/>
                <a:cs typeface="Verdana"/>
              </a:rPr>
              <a:t>Курение</a:t>
            </a:r>
            <a:endParaRPr sz="1250">
              <a:latin typeface="Verdana"/>
              <a:cs typeface="Verdana"/>
            </a:endParaRPr>
          </a:p>
          <a:p>
            <a:pPr marL="657860">
              <a:lnSpc>
                <a:spcPct val="100000"/>
              </a:lnSpc>
              <a:spcBef>
                <a:spcPts val="280"/>
              </a:spcBef>
            </a:pPr>
            <a:r>
              <a:rPr sz="1250" b="1" i="1" dirty="0">
                <a:latin typeface="Verdana"/>
                <a:cs typeface="Verdana"/>
              </a:rPr>
              <a:t>• </a:t>
            </a:r>
            <a:r>
              <a:rPr sz="1250" b="1" i="1" spc="40" dirty="0">
                <a:latin typeface="Verdana"/>
                <a:cs typeface="Verdana"/>
              </a:rPr>
              <a:t>Снижение</a:t>
            </a:r>
            <a:r>
              <a:rPr sz="1250" b="1" i="1" spc="125" dirty="0">
                <a:latin typeface="Verdana"/>
                <a:cs typeface="Verdana"/>
              </a:rPr>
              <a:t> </a:t>
            </a:r>
            <a:r>
              <a:rPr sz="1250" b="1" i="1" spc="50" dirty="0">
                <a:latin typeface="Verdana"/>
                <a:cs typeface="Verdana"/>
              </a:rPr>
              <a:t>иммунитета</a:t>
            </a:r>
            <a:endParaRPr sz="1250">
              <a:latin typeface="Verdana"/>
              <a:cs typeface="Verdana"/>
            </a:endParaRPr>
          </a:p>
          <a:p>
            <a:pPr marL="657860">
              <a:lnSpc>
                <a:spcPct val="100000"/>
              </a:lnSpc>
              <a:spcBef>
                <a:spcPts val="300"/>
              </a:spcBef>
            </a:pPr>
            <a:r>
              <a:rPr sz="850" b="1" dirty="0">
                <a:latin typeface="Verdana"/>
                <a:cs typeface="Verdana"/>
              </a:rPr>
              <a:t>•  </a:t>
            </a:r>
            <a:r>
              <a:rPr sz="1250" b="1" i="1" spc="40" dirty="0">
                <a:latin typeface="Verdana"/>
                <a:cs typeface="Verdana"/>
              </a:rPr>
              <a:t>Плохое</a:t>
            </a:r>
            <a:r>
              <a:rPr sz="1250" b="1" i="1" spc="195" dirty="0">
                <a:latin typeface="Verdana"/>
                <a:cs typeface="Verdana"/>
              </a:rPr>
              <a:t> </a:t>
            </a:r>
            <a:r>
              <a:rPr sz="1250" b="1" i="1" spc="25" dirty="0">
                <a:latin typeface="Verdana"/>
                <a:cs typeface="Verdana"/>
              </a:rPr>
              <a:t>питание</a:t>
            </a:r>
            <a:endParaRPr sz="1250">
              <a:latin typeface="Verdana"/>
              <a:cs typeface="Verdana"/>
            </a:endParaRPr>
          </a:p>
          <a:p>
            <a:pPr marL="657860">
              <a:lnSpc>
                <a:spcPct val="100000"/>
              </a:lnSpc>
              <a:spcBef>
                <a:spcPts val="270"/>
              </a:spcBef>
            </a:pPr>
            <a:r>
              <a:rPr sz="1250" b="1" i="1" dirty="0">
                <a:latin typeface="Verdana"/>
                <a:cs typeface="Verdana"/>
              </a:rPr>
              <a:t>• </a:t>
            </a:r>
            <a:r>
              <a:rPr sz="1250" b="1" i="1" spc="55" dirty="0">
                <a:latin typeface="Verdana"/>
                <a:cs typeface="Verdana"/>
              </a:rPr>
              <a:t>Несоблюдение</a:t>
            </a:r>
            <a:r>
              <a:rPr sz="1250" b="1" i="1" spc="75" dirty="0">
                <a:latin typeface="Verdana"/>
                <a:cs typeface="Verdana"/>
              </a:rPr>
              <a:t> </a:t>
            </a:r>
            <a:r>
              <a:rPr sz="1250" b="1" i="1" spc="25" dirty="0">
                <a:latin typeface="Verdana"/>
                <a:cs typeface="Verdana"/>
              </a:rPr>
              <a:t>гигиены</a:t>
            </a:r>
            <a:endParaRPr sz="1250">
              <a:latin typeface="Verdana"/>
              <a:cs typeface="Verdana"/>
            </a:endParaRPr>
          </a:p>
          <a:p>
            <a:pPr marL="657860">
              <a:lnSpc>
                <a:spcPct val="100000"/>
              </a:lnSpc>
              <a:spcBef>
                <a:spcPts val="259"/>
              </a:spcBef>
            </a:pPr>
            <a:r>
              <a:rPr sz="1250" b="1" i="1" dirty="0">
                <a:latin typeface="Verdana"/>
                <a:cs typeface="Verdana"/>
              </a:rPr>
              <a:t>• </a:t>
            </a:r>
            <a:r>
              <a:rPr sz="1250" b="1" i="1" spc="45" dirty="0">
                <a:latin typeface="Verdana"/>
                <a:cs typeface="Verdana"/>
              </a:rPr>
              <a:t>Применение </a:t>
            </a:r>
            <a:r>
              <a:rPr sz="1250" b="1" i="1" spc="65" dirty="0">
                <a:latin typeface="Verdana"/>
                <a:cs typeface="Verdana"/>
              </a:rPr>
              <a:t>стероидных</a:t>
            </a:r>
            <a:r>
              <a:rPr sz="1250" b="1" i="1" spc="130" dirty="0">
                <a:latin typeface="Verdana"/>
                <a:cs typeface="Verdana"/>
              </a:rPr>
              <a:t> </a:t>
            </a:r>
            <a:r>
              <a:rPr sz="1250" b="1" i="1" spc="45" dirty="0">
                <a:latin typeface="Verdana"/>
                <a:cs typeface="Verdana"/>
              </a:rPr>
              <a:t>гормонов</a:t>
            </a:r>
            <a:endParaRPr sz="12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363220" marR="344170" indent="-12700">
              <a:lnSpc>
                <a:spcPct val="121300"/>
              </a:lnSpc>
            </a:pPr>
            <a:r>
              <a:rPr sz="1250" b="1" i="1" spc="75" dirty="0">
                <a:latin typeface="Verdana"/>
                <a:cs typeface="Verdana"/>
              </a:rPr>
              <a:t>Диагностика</a:t>
            </a:r>
            <a:r>
              <a:rPr sz="1250" b="1" i="1" spc="-40" dirty="0">
                <a:latin typeface="Verdana"/>
                <a:cs typeface="Verdana"/>
              </a:rPr>
              <a:t> </a:t>
            </a:r>
            <a:r>
              <a:rPr sz="1250" b="1" i="1" spc="45" dirty="0">
                <a:latin typeface="Verdana"/>
                <a:cs typeface="Verdana"/>
              </a:rPr>
              <a:t>рака</a:t>
            </a:r>
            <a:r>
              <a:rPr sz="1250" b="1" i="1" spc="10" dirty="0">
                <a:latin typeface="Verdana"/>
                <a:cs typeface="Verdana"/>
              </a:rPr>
              <a:t> </a:t>
            </a:r>
            <a:r>
              <a:rPr sz="1250" b="1" i="1" spc="55" dirty="0">
                <a:latin typeface="Verdana"/>
                <a:cs typeface="Verdana"/>
              </a:rPr>
              <a:t>шейки</a:t>
            </a:r>
            <a:r>
              <a:rPr sz="1250" b="1" i="1" spc="-50" dirty="0">
                <a:latin typeface="Verdana"/>
                <a:cs typeface="Verdana"/>
              </a:rPr>
              <a:t> </a:t>
            </a:r>
            <a:r>
              <a:rPr sz="1250" b="1" i="1" spc="60" dirty="0">
                <a:latin typeface="Verdana"/>
                <a:cs typeface="Verdana"/>
              </a:rPr>
              <a:t>матки</a:t>
            </a:r>
            <a:r>
              <a:rPr sz="1250" b="1" i="1" spc="10" dirty="0">
                <a:latin typeface="Verdana"/>
                <a:cs typeface="Verdana"/>
              </a:rPr>
              <a:t> </a:t>
            </a:r>
            <a:r>
              <a:rPr sz="1250" b="1" i="1" spc="85" dirty="0">
                <a:latin typeface="Verdana"/>
                <a:cs typeface="Verdana"/>
              </a:rPr>
              <a:t>осуществляется</a:t>
            </a:r>
            <a:r>
              <a:rPr sz="1250" b="1" i="1" spc="-25" dirty="0">
                <a:latin typeface="Verdana"/>
                <a:cs typeface="Verdana"/>
              </a:rPr>
              <a:t> </a:t>
            </a:r>
            <a:r>
              <a:rPr sz="1250" b="1" i="1" spc="90" dirty="0">
                <a:latin typeface="Verdana"/>
                <a:cs typeface="Verdana"/>
              </a:rPr>
              <a:t>посредством</a:t>
            </a:r>
            <a:r>
              <a:rPr sz="1250" b="1" i="1" spc="15" dirty="0">
                <a:latin typeface="Verdana"/>
                <a:cs typeface="Verdana"/>
              </a:rPr>
              <a:t> </a:t>
            </a:r>
            <a:r>
              <a:rPr sz="1250" b="1" i="1" spc="50" dirty="0">
                <a:latin typeface="Verdana"/>
                <a:cs typeface="Verdana"/>
              </a:rPr>
              <a:t>взятия  </a:t>
            </a:r>
            <a:r>
              <a:rPr sz="1250" b="1" i="1" spc="40" dirty="0">
                <a:latin typeface="Verdana"/>
                <a:cs typeface="Verdana"/>
              </a:rPr>
              <a:t>мазка</a:t>
            </a:r>
            <a:r>
              <a:rPr sz="1250" b="1" i="1" spc="-75" dirty="0">
                <a:latin typeface="Verdana"/>
                <a:cs typeface="Verdana"/>
              </a:rPr>
              <a:t> </a:t>
            </a:r>
            <a:r>
              <a:rPr sz="1250" b="1" i="1" spc="25" dirty="0">
                <a:latin typeface="Verdana"/>
                <a:cs typeface="Verdana"/>
              </a:rPr>
              <a:t>при</a:t>
            </a:r>
            <a:r>
              <a:rPr sz="1250" b="1" i="1" spc="-135" dirty="0">
                <a:latin typeface="Verdana"/>
                <a:cs typeface="Verdana"/>
              </a:rPr>
              <a:t> </a:t>
            </a:r>
            <a:r>
              <a:rPr sz="1250" b="1" i="1" spc="55" dirty="0">
                <a:latin typeface="Verdana"/>
                <a:cs typeface="Verdana"/>
              </a:rPr>
              <a:t>посещении</a:t>
            </a:r>
            <a:r>
              <a:rPr sz="1250" b="1" i="1" spc="-105" dirty="0">
                <a:latin typeface="Verdana"/>
                <a:cs typeface="Verdana"/>
              </a:rPr>
              <a:t> </a:t>
            </a:r>
            <a:r>
              <a:rPr sz="1250" b="1" i="1" spc="20" dirty="0">
                <a:latin typeface="Verdana"/>
                <a:cs typeface="Verdana"/>
              </a:rPr>
              <a:t>гинеколога.</a:t>
            </a:r>
            <a:endParaRPr sz="1250">
              <a:latin typeface="Verdana"/>
              <a:cs typeface="Verdana"/>
            </a:endParaRPr>
          </a:p>
          <a:p>
            <a:pPr marL="361950" marR="348615" indent="1270">
              <a:lnSpc>
                <a:spcPts val="1780"/>
              </a:lnSpc>
              <a:spcBef>
                <a:spcPts val="75"/>
              </a:spcBef>
            </a:pPr>
            <a:r>
              <a:rPr sz="1250" b="1" i="1" spc="114" dirty="0">
                <a:latin typeface="Verdana"/>
                <a:cs typeface="Verdana"/>
              </a:rPr>
              <a:t>Возмож </a:t>
            </a:r>
            <a:r>
              <a:rPr sz="1250" b="1" i="1" spc="70" dirty="0">
                <a:latin typeface="Verdana"/>
                <a:cs typeface="Verdana"/>
              </a:rPr>
              <a:t>на </a:t>
            </a:r>
            <a:r>
              <a:rPr sz="1250" b="1" i="1" spc="95" dirty="0">
                <a:latin typeface="Verdana"/>
                <a:cs typeface="Verdana"/>
              </a:rPr>
              <a:t>вакцинация для </a:t>
            </a:r>
            <a:r>
              <a:rPr sz="1250" b="1" i="1" spc="80" dirty="0">
                <a:latin typeface="Verdana"/>
                <a:cs typeface="Verdana"/>
              </a:rPr>
              <a:t>защ </a:t>
            </a:r>
            <a:r>
              <a:rPr sz="1250" b="1" i="1" spc="85" dirty="0">
                <a:latin typeface="Verdana"/>
                <a:cs typeface="Verdana"/>
              </a:rPr>
              <a:t>иты </a:t>
            </a:r>
            <a:r>
              <a:rPr sz="1250" b="1" i="1" spc="80" dirty="0">
                <a:latin typeface="Verdana"/>
                <a:cs typeface="Verdana"/>
              </a:rPr>
              <a:t>от </a:t>
            </a:r>
            <a:r>
              <a:rPr sz="1250" b="1" i="1" spc="110" dirty="0">
                <a:latin typeface="Verdana"/>
                <a:cs typeface="Verdana"/>
              </a:rPr>
              <a:t>заболевания</a:t>
            </a:r>
            <a:r>
              <a:rPr sz="1250" b="1" i="1" spc="-229" dirty="0">
                <a:latin typeface="Verdana"/>
                <a:cs typeface="Verdana"/>
              </a:rPr>
              <a:t> </a:t>
            </a:r>
            <a:r>
              <a:rPr sz="1250" b="1" i="1" spc="110" dirty="0">
                <a:latin typeface="Verdana"/>
                <a:cs typeface="Verdana"/>
              </a:rPr>
              <a:t>раком </a:t>
            </a:r>
            <a:r>
              <a:rPr sz="1250" b="1" i="1" spc="90" dirty="0">
                <a:latin typeface="Verdana"/>
                <a:cs typeface="Verdana"/>
              </a:rPr>
              <a:t>шейки  </a:t>
            </a:r>
            <a:r>
              <a:rPr sz="1250" b="1" i="1" spc="45" dirty="0">
                <a:latin typeface="Verdana"/>
                <a:cs typeface="Verdana"/>
              </a:rPr>
              <a:t>матки</a:t>
            </a:r>
            <a:r>
              <a:rPr sz="1250" b="1" i="1" spc="-180" dirty="0">
                <a:latin typeface="Verdana"/>
                <a:cs typeface="Verdana"/>
              </a:rPr>
              <a:t> </a:t>
            </a:r>
            <a:r>
              <a:rPr sz="1250" b="1" i="1" spc="50" dirty="0">
                <a:latin typeface="Verdana"/>
                <a:cs typeface="Verdana"/>
              </a:rPr>
              <a:t>женщинам</a:t>
            </a:r>
            <a:r>
              <a:rPr sz="1250" b="1" i="1" spc="-75" dirty="0">
                <a:latin typeface="Verdana"/>
                <a:cs typeface="Verdana"/>
              </a:rPr>
              <a:t> </a:t>
            </a:r>
            <a:r>
              <a:rPr sz="1250" b="1" i="1" spc="-5" dirty="0">
                <a:latin typeface="Verdana"/>
                <a:cs typeface="Verdana"/>
              </a:rPr>
              <a:t>в</a:t>
            </a:r>
            <a:r>
              <a:rPr sz="1250" b="1" i="1" spc="-150" dirty="0">
                <a:latin typeface="Verdana"/>
                <a:cs typeface="Verdana"/>
              </a:rPr>
              <a:t> </a:t>
            </a:r>
            <a:r>
              <a:rPr sz="1250" b="1" i="1" spc="55" dirty="0">
                <a:latin typeface="Verdana"/>
                <a:cs typeface="Verdana"/>
              </a:rPr>
              <a:t>возрасте</a:t>
            </a:r>
            <a:r>
              <a:rPr sz="1250" b="1" i="1" spc="-175" dirty="0">
                <a:latin typeface="Verdana"/>
                <a:cs typeface="Verdana"/>
              </a:rPr>
              <a:t> </a:t>
            </a:r>
            <a:r>
              <a:rPr sz="1250" b="1" i="1" spc="70" dirty="0">
                <a:latin typeface="Verdana"/>
                <a:cs typeface="Verdana"/>
              </a:rPr>
              <a:t>до</a:t>
            </a:r>
            <a:r>
              <a:rPr sz="1250" b="1" i="1" spc="-55" dirty="0">
                <a:latin typeface="Verdana"/>
                <a:cs typeface="Verdana"/>
              </a:rPr>
              <a:t> </a:t>
            </a:r>
            <a:r>
              <a:rPr sz="1250" b="1" i="1" dirty="0">
                <a:latin typeface="Verdana"/>
                <a:cs typeface="Verdana"/>
              </a:rPr>
              <a:t>26</a:t>
            </a:r>
            <a:r>
              <a:rPr sz="1250" b="1" i="1" spc="-240" dirty="0">
                <a:latin typeface="Verdana"/>
                <a:cs typeface="Verdana"/>
              </a:rPr>
              <a:t> </a:t>
            </a:r>
            <a:r>
              <a:rPr sz="1250" b="1" i="1" spc="15" dirty="0">
                <a:latin typeface="Verdana"/>
                <a:cs typeface="Verdana"/>
              </a:rPr>
              <a:t>лет.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53"/>
            <a:ext cx="7559040" cy="5327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349250" y="1901825"/>
            <a:ext cx="39624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E22B00"/>
                </a:solidFill>
                <a:latin typeface="Arial" pitchFamily="34" charset="0"/>
                <a:cs typeface="Arial" pitchFamily="34" charset="0"/>
              </a:rPr>
              <a:t>ФАКТОРЫ РИСКА ЗАРАЖЕНИЯ ВПЧ: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Раннее начало половой жизни</a:t>
            </a:r>
            <a:endParaRPr lang="ru-RU" sz="16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 flipH="1" flipV="1">
            <a:off x="654050" y="2282821"/>
            <a:ext cx="45719" cy="45719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253"/>
            <a:ext cx="7559040" cy="532765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950" spc="75" dirty="0">
                <a:latin typeface="Verdana"/>
                <a:cs typeface="Verdana"/>
              </a:rPr>
              <a:t>ПРОФИЛЬ </a:t>
            </a:r>
            <a:r>
              <a:rPr sz="1950" spc="70" dirty="0">
                <a:latin typeface="Verdana"/>
                <a:cs typeface="Verdana"/>
              </a:rPr>
              <a:t>ЗДОРОВЬЯ</a:t>
            </a:r>
            <a:r>
              <a:rPr sz="1950" spc="260" dirty="0">
                <a:latin typeface="Verdana"/>
                <a:cs typeface="Verdana"/>
              </a:rPr>
              <a:t> </a:t>
            </a:r>
            <a:r>
              <a:rPr sz="1950" spc="55" dirty="0">
                <a:latin typeface="Verdana"/>
                <a:cs typeface="Verdana"/>
              </a:rPr>
              <a:t>ЖЕНЩИНЫ</a:t>
            </a:r>
            <a:endParaRPr sz="1950">
              <a:latin typeface="Verdana"/>
              <a:cs typeface="Verdana"/>
            </a:endParaRPr>
          </a:p>
          <a:p>
            <a:pPr marL="1519555" marR="1524635" indent="22860" algn="ctr">
              <a:lnSpc>
                <a:spcPct val="106800"/>
              </a:lnSpc>
              <a:spcBef>
                <a:spcPts val="1480"/>
              </a:spcBef>
            </a:pPr>
            <a:r>
              <a:rPr sz="1950" b="1" spc="-70" dirty="0">
                <a:latin typeface="Verdana"/>
                <a:cs typeface="Verdana"/>
              </a:rPr>
              <a:t>Как </a:t>
            </a:r>
            <a:r>
              <a:rPr sz="1950" b="1" spc="-35" dirty="0">
                <a:latin typeface="Verdana"/>
                <a:cs typeface="Verdana"/>
              </a:rPr>
              <a:t>снизить </a:t>
            </a:r>
            <a:r>
              <a:rPr sz="1950" b="1" spc="-55" dirty="0">
                <a:latin typeface="Verdana"/>
                <a:cs typeface="Verdana"/>
              </a:rPr>
              <a:t>риск </a:t>
            </a:r>
            <a:r>
              <a:rPr sz="1950" b="1" spc="-80" dirty="0">
                <a:latin typeface="Verdana"/>
                <a:cs typeface="Verdana"/>
              </a:rPr>
              <a:t>заболевания  </a:t>
            </a:r>
            <a:r>
              <a:rPr sz="1950" b="1" spc="-50" dirty="0">
                <a:latin typeface="Verdana"/>
                <a:cs typeface="Verdana"/>
              </a:rPr>
              <a:t>РАКОМ </a:t>
            </a:r>
            <a:r>
              <a:rPr sz="1950" b="1" spc="-45" dirty="0">
                <a:latin typeface="Verdana"/>
                <a:cs typeface="Verdana"/>
              </a:rPr>
              <a:t>ЩИТОВИДНОЙ</a:t>
            </a:r>
            <a:r>
              <a:rPr sz="1950" b="1" spc="175" dirty="0">
                <a:latin typeface="Verdana"/>
                <a:cs typeface="Verdana"/>
              </a:rPr>
              <a:t> </a:t>
            </a:r>
            <a:r>
              <a:rPr sz="1950" b="1" spc="10" dirty="0">
                <a:latin typeface="Verdana"/>
                <a:cs typeface="Verdana"/>
              </a:rPr>
              <a:t>ЖЕЛЕЗЫ</a:t>
            </a:r>
            <a:endParaRPr sz="1950">
              <a:latin typeface="Verdana"/>
              <a:cs typeface="Verdana"/>
            </a:endParaRPr>
          </a:p>
          <a:p>
            <a:pPr marL="349885" marR="347345" indent="11430" algn="just">
              <a:lnSpc>
                <a:spcPct val="106400"/>
              </a:lnSpc>
              <a:spcBef>
                <a:spcPts val="585"/>
              </a:spcBef>
            </a:pPr>
            <a:r>
              <a:rPr sz="1100" i="1" spc="75" dirty="0">
                <a:latin typeface="Verdana"/>
                <a:cs typeface="Verdana"/>
              </a:rPr>
              <a:t>Щитовидная</a:t>
            </a:r>
            <a:r>
              <a:rPr sz="1100" i="1" spc="-70" dirty="0">
                <a:latin typeface="Verdana"/>
                <a:cs typeface="Verdana"/>
              </a:rPr>
              <a:t> </a:t>
            </a:r>
            <a:r>
              <a:rPr sz="1100" i="1" spc="90" dirty="0">
                <a:latin typeface="Verdana"/>
                <a:cs typeface="Verdana"/>
              </a:rPr>
              <a:t>железа</a:t>
            </a:r>
            <a:r>
              <a:rPr sz="1100" i="1" spc="125" dirty="0">
                <a:latin typeface="Verdana"/>
                <a:cs typeface="Verdana"/>
              </a:rPr>
              <a:t> </a:t>
            </a:r>
            <a:r>
              <a:rPr sz="1100" i="1" spc="55" dirty="0">
                <a:latin typeface="Verdana"/>
                <a:cs typeface="Verdana"/>
              </a:rPr>
              <a:t>чаще</a:t>
            </a:r>
            <a:r>
              <a:rPr sz="1100" i="1" spc="-60" dirty="0">
                <a:latin typeface="Verdana"/>
                <a:cs typeface="Verdana"/>
              </a:rPr>
              <a:t> </a:t>
            </a:r>
            <a:r>
              <a:rPr sz="1100" i="1" spc="80" dirty="0">
                <a:latin typeface="Verdana"/>
                <a:cs typeface="Verdana"/>
              </a:rPr>
              <a:t>других</a:t>
            </a:r>
            <a:r>
              <a:rPr sz="1100" i="1" spc="5" dirty="0">
                <a:latin typeface="Verdana"/>
                <a:cs typeface="Verdana"/>
              </a:rPr>
              <a:t> </a:t>
            </a:r>
            <a:r>
              <a:rPr sz="1100" i="1" spc="65" dirty="0">
                <a:latin typeface="Verdana"/>
                <a:cs typeface="Verdana"/>
              </a:rPr>
              <a:t>органов</a:t>
            </a:r>
            <a:r>
              <a:rPr sz="1100" i="1" spc="80" dirty="0">
                <a:latin typeface="Verdana"/>
                <a:cs typeface="Verdana"/>
              </a:rPr>
              <a:t> </a:t>
            </a:r>
            <a:r>
              <a:rPr sz="1100" i="1" spc="85" dirty="0">
                <a:latin typeface="Verdana"/>
                <a:cs typeface="Verdana"/>
              </a:rPr>
              <a:t>страдает</a:t>
            </a:r>
            <a:r>
              <a:rPr sz="1100" i="1" spc="-10" dirty="0">
                <a:latin typeface="Verdana"/>
                <a:cs typeface="Verdana"/>
              </a:rPr>
              <a:t> </a:t>
            </a:r>
            <a:r>
              <a:rPr sz="1100" i="1" spc="55" dirty="0">
                <a:latin typeface="Verdana"/>
                <a:cs typeface="Verdana"/>
              </a:rPr>
              <a:t>от</a:t>
            </a:r>
            <a:r>
              <a:rPr sz="1100" i="1" spc="-35" dirty="0">
                <a:latin typeface="Verdana"/>
                <a:cs typeface="Verdana"/>
              </a:rPr>
              <a:t> </a:t>
            </a:r>
            <a:r>
              <a:rPr sz="1100" i="1" spc="65" dirty="0">
                <a:latin typeface="Verdana"/>
                <a:cs typeface="Verdana"/>
              </a:rPr>
              <a:t>влияния</a:t>
            </a:r>
            <a:r>
              <a:rPr sz="1100" i="1" spc="20" dirty="0">
                <a:latin typeface="Verdana"/>
                <a:cs typeface="Verdana"/>
              </a:rPr>
              <a:t> </a:t>
            </a:r>
            <a:r>
              <a:rPr sz="1100" i="1" spc="90" dirty="0">
                <a:latin typeface="Verdana"/>
                <a:cs typeface="Verdana"/>
              </a:rPr>
              <a:t>окружающей</a:t>
            </a:r>
            <a:r>
              <a:rPr sz="1100" i="1" spc="45" dirty="0">
                <a:latin typeface="Verdana"/>
                <a:cs typeface="Verdana"/>
              </a:rPr>
              <a:t> </a:t>
            </a:r>
            <a:r>
              <a:rPr sz="1100" i="1" spc="60" dirty="0">
                <a:latin typeface="Verdana"/>
                <a:cs typeface="Verdana"/>
              </a:rPr>
              <a:t>среды,  </a:t>
            </a:r>
            <a:r>
              <a:rPr sz="1100" i="1" spc="35" dirty="0">
                <a:latin typeface="Verdana"/>
                <a:cs typeface="Verdana"/>
              </a:rPr>
              <a:t>стрессов,</a:t>
            </a:r>
            <a:r>
              <a:rPr sz="1100" i="1" spc="-30" dirty="0">
                <a:latin typeface="Verdana"/>
                <a:cs typeface="Verdana"/>
              </a:rPr>
              <a:t> </a:t>
            </a:r>
            <a:r>
              <a:rPr sz="1100" i="1" spc="30" dirty="0">
                <a:latin typeface="Verdana"/>
                <a:cs typeface="Verdana"/>
              </a:rPr>
              <a:t>переутомления,</a:t>
            </a:r>
            <a:r>
              <a:rPr sz="1100" i="1" spc="-60" dirty="0">
                <a:latin typeface="Verdana"/>
                <a:cs typeface="Verdana"/>
              </a:rPr>
              <a:t> </a:t>
            </a:r>
            <a:r>
              <a:rPr sz="1100" i="1" spc="5" dirty="0">
                <a:latin typeface="Verdana"/>
                <a:cs typeface="Verdana"/>
              </a:rPr>
              <a:t>не</a:t>
            </a:r>
            <a:r>
              <a:rPr sz="1100" i="1" spc="-130" dirty="0">
                <a:latin typeface="Verdana"/>
                <a:cs typeface="Verdana"/>
              </a:rPr>
              <a:t> </a:t>
            </a:r>
            <a:r>
              <a:rPr sz="1100" i="1" spc="35" dirty="0">
                <a:latin typeface="Verdana"/>
                <a:cs typeface="Verdana"/>
              </a:rPr>
              <a:t>качественной</a:t>
            </a:r>
            <a:r>
              <a:rPr sz="1100" i="1" spc="-105" dirty="0">
                <a:latin typeface="Verdana"/>
                <a:cs typeface="Verdana"/>
              </a:rPr>
              <a:t> </a:t>
            </a:r>
            <a:r>
              <a:rPr sz="1100" i="1" spc="35" dirty="0">
                <a:latin typeface="Verdana"/>
                <a:cs typeface="Verdana"/>
              </a:rPr>
              <a:t>пищи</a:t>
            </a:r>
            <a:r>
              <a:rPr sz="1100" i="1" spc="-130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и</a:t>
            </a:r>
            <a:r>
              <a:rPr sz="1100" i="1" spc="-160" dirty="0">
                <a:latin typeface="Verdana"/>
                <a:cs typeface="Verdana"/>
              </a:rPr>
              <a:t> </a:t>
            </a:r>
            <a:r>
              <a:rPr sz="1100" i="1" spc="40" dirty="0">
                <a:latin typeface="Verdana"/>
                <a:cs typeface="Verdana"/>
              </a:rPr>
              <a:t>воды</a:t>
            </a:r>
            <a:r>
              <a:rPr sz="1100" i="1" spc="-90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-</a:t>
            </a:r>
            <a:r>
              <a:rPr sz="1100" i="1" spc="20" dirty="0">
                <a:latin typeface="Verdana"/>
                <a:cs typeface="Verdana"/>
              </a:rPr>
              <a:t> </a:t>
            </a:r>
            <a:r>
              <a:rPr sz="1100" i="1" spc="45" dirty="0">
                <a:latin typeface="Verdana"/>
                <a:cs typeface="Verdana"/>
              </a:rPr>
              <a:t>возникают</a:t>
            </a:r>
            <a:r>
              <a:rPr sz="1100" i="1" spc="-204" dirty="0">
                <a:latin typeface="Verdana"/>
                <a:cs typeface="Verdana"/>
              </a:rPr>
              <a:t> </a:t>
            </a:r>
            <a:r>
              <a:rPr sz="1100" i="1" spc="45" dirty="0">
                <a:latin typeface="Verdana"/>
                <a:cs typeface="Verdana"/>
              </a:rPr>
              <a:t>различные</a:t>
            </a:r>
            <a:r>
              <a:rPr sz="1100" i="1" spc="-55" dirty="0">
                <a:latin typeface="Verdana"/>
                <a:cs typeface="Verdana"/>
              </a:rPr>
              <a:t> </a:t>
            </a:r>
            <a:r>
              <a:rPr sz="1100" i="1" spc="5" dirty="0">
                <a:latin typeface="Verdana"/>
                <a:cs typeface="Verdana"/>
              </a:rPr>
              <a:t>опухоли:  </a:t>
            </a:r>
            <a:r>
              <a:rPr sz="1100" i="1" spc="45" dirty="0">
                <a:latin typeface="Verdana"/>
                <a:cs typeface="Verdana"/>
              </a:rPr>
              <a:t>доброкачественные</a:t>
            </a:r>
            <a:r>
              <a:rPr sz="1100" i="1" spc="-140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-</a:t>
            </a:r>
            <a:r>
              <a:rPr sz="1100" i="1" spc="25" dirty="0">
                <a:latin typeface="Verdana"/>
                <a:cs typeface="Verdana"/>
              </a:rPr>
              <a:t> </a:t>
            </a:r>
            <a:r>
              <a:rPr sz="1100" i="1" spc="50" dirty="0">
                <a:latin typeface="Verdana"/>
                <a:cs typeface="Verdana"/>
              </a:rPr>
              <a:t>аденомы</a:t>
            </a:r>
            <a:r>
              <a:rPr sz="1100" i="1" spc="-90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и</a:t>
            </a:r>
            <a:r>
              <a:rPr sz="1100" i="1" spc="-160" dirty="0">
                <a:latin typeface="Verdana"/>
                <a:cs typeface="Verdana"/>
              </a:rPr>
              <a:t> </a:t>
            </a:r>
            <a:r>
              <a:rPr sz="1100" i="1" spc="40" dirty="0">
                <a:latin typeface="Verdana"/>
                <a:cs typeface="Verdana"/>
              </a:rPr>
              <a:t>кисты</a:t>
            </a:r>
            <a:r>
              <a:rPr sz="1100" i="1" spc="-85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и</a:t>
            </a:r>
            <a:r>
              <a:rPr sz="1100" i="1" spc="-160" dirty="0">
                <a:latin typeface="Verdana"/>
                <a:cs typeface="Verdana"/>
              </a:rPr>
              <a:t> </a:t>
            </a:r>
            <a:r>
              <a:rPr sz="1100" i="1" spc="40" dirty="0">
                <a:latin typeface="Verdana"/>
                <a:cs typeface="Verdana"/>
              </a:rPr>
              <a:t>злокачественные</a:t>
            </a:r>
            <a:r>
              <a:rPr sz="1100" i="1" spc="-114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-</a:t>
            </a:r>
            <a:r>
              <a:rPr sz="1100" i="1" spc="-45" dirty="0">
                <a:latin typeface="Verdana"/>
                <a:cs typeface="Verdana"/>
              </a:rPr>
              <a:t> </a:t>
            </a:r>
            <a:r>
              <a:rPr sz="1100" i="1" spc="-15" dirty="0">
                <a:latin typeface="Verdana"/>
                <a:cs typeface="Verdana"/>
              </a:rPr>
              <a:t>рак.</a:t>
            </a:r>
            <a:endParaRPr sz="1100">
              <a:latin typeface="Verdana"/>
              <a:cs typeface="Verdana"/>
            </a:endParaRPr>
          </a:p>
          <a:p>
            <a:pPr marL="349885" algn="just">
              <a:lnSpc>
                <a:spcPct val="100000"/>
              </a:lnSpc>
              <a:spcBef>
                <a:spcPts val="720"/>
              </a:spcBef>
            </a:pPr>
            <a:r>
              <a:rPr sz="1100" i="1" spc="90" dirty="0">
                <a:latin typeface="Verdana"/>
                <a:cs typeface="Verdana"/>
              </a:rPr>
              <a:t>ФАКТОРЫ </a:t>
            </a:r>
            <a:r>
              <a:rPr sz="1100" i="1" spc="65" dirty="0">
                <a:latin typeface="Verdana"/>
                <a:cs typeface="Verdana"/>
              </a:rPr>
              <a:t>РИСКА </a:t>
            </a:r>
            <a:r>
              <a:rPr sz="1100" i="1" spc="80" dirty="0">
                <a:latin typeface="Verdana"/>
                <a:cs typeface="Verdana"/>
              </a:rPr>
              <a:t>РАЗВИТИЯ </a:t>
            </a:r>
            <a:r>
              <a:rPr sz="1100" i="1" spc="55" dirty="0">
                <a:latin typeface="Verdana"/>
                <a:cs typeface="Verdana"/>
              </a:rPr>
              <a:t>РАКА </a:t>
            </a:r>
            <a:r>
              <a:rPr sz="1100" i="1" spc="60" dirty="0">
                <a:latin typeface="Verdana"/>
                <a:cs typeface="Verdana"/>
              </a:rPr>
              <a:t>ЩИТОВИДНОЙ</a:t>
            </a:r>
            <a:r>
              <a:rPr sz="1100" i="1" spc="80" dirty="0">
                <a:latin typeface="Verdana"/>
                <a:cs typeface="Verdana"/>
              </a:rPr>
              <a:t> ЖЕЛЕЗЫ:</a:t>
            </a:r>
            <a:endParaRPr sz="1100">
              <a:latin typeface="Verdana"/>
              <a:cs typeface="Verdana"/>
            </a:endParaRPr>
          </a:p>
          <a:p>
            <a:pPr marL="658495">
              <a:lnSpc>
                <a:spcPct val="100000"/>
              </a:lnSpc>
              <a:spcBef>
                <a:spcPts val="260"/>
              </a:spcBef>
            </a:pPr>
            <a:r>
              <a:rPr sz="1100" i="1" spc="-5" dirty="0">
                <a:latin typeface="Verdana"/>
                <a:cs typeface="Verdana"/>
              </a:rPr>
              <a:t>•</a:t>
            </a:r>
            <a:r>
              <a:rPr sz="1100" i="1" spc="370" dirty="0">
                <a:latin typeface="Verdana"/>
                <a:cs typeface="Verdana"/>
              </a:rPr>
              <a:t> </a:t>
            </a:r>
            <a:r>
              <a:rPr sz="1100" i="1" spc="40" dirty="0">
                <a:latin typeface="Verdana"/>
                <a:cs typeface="Verdana"/>
              </a:rPr>
              <a:t>Наследственность</a:t>
            </a:r>
            <a:endParaRPr sz="1100">
              <a:latin typeface="Verdana"/>
              <a:cs typeface="Verdana"/>
            </a:endParaRPr>
          </a:p>
          <a:p>
            <a:pPr marL="658495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latin typeface="Verdana"/>
                <a:cs typeface="Verdana"/>
              </a:rPr>
              <a:t>•  </a:t>
            </a:r>
            <a:r>
              <a:rPr sz="1100" i="1" spc="30" dirty="0">
                <a:latin typeface="Verdana"/>
                <a:cs typeface="Verdana"/>
              </a:rPr>
              <a:t>Низкое </a:t>
            </a:r>
            <a:r>
              <a:rPr sz="1100" i="1" spc="45" dirty="0">
                <a:latin typeface="Verdana"/>
                <a:cs typeface="Verdana"/>
              </a:rPr>
              <a:t>содержание </a:t>
            </a:r>
            <a:r>
              <a:rPr sz="1100" i="1" spc="30" dirty="0">
                <a:latin typeface="Verdana"/>
                <a:cs typeface="Verdana"/>
              </a:rPr>
              <a:t>йода </a:t>
            </a:r>
            <a:r>
              <a:rPr sz="1100" i="1" dirty="0">
                <a:latin typeface="Verdana"/>
                <a:cs typeface="Verdana"/>
              </a:rPr>
              <a:t>в</a:t>
            </a:r>
            <a:r>
              <a:rPr sz="1100" i="1" spc="-35" dirty="0">
                <a:latin typeface="Verdana"/>
                <a:cs typeface="Verdana"/>
              </a:rPr>
              <a:t> </a:t>
            </a:r>
            <a:r>
              <a:rPr sz="1100" i="1" spc="25" dirty="0">
                <a:latin typeface="Verdana"/>
                <a:cs typeface="Verdana"/>
              </a:rPr>
              <a:t>пище</a:t>
            </a:r>
            <a:endParaRPr sz="1100">
              <a:latin typeface="Verdana"/>
              <a:cs typeface="Verdana"/>
            </a:endParaRPr>
          </a:p>
          <a:p>
            <a:pPr marL="826135" marR="742950" indent="-167640">
              <a:lnSpc>
                <a:spcPts val="1390"/>
              </a:lnSpc>
              <a:spcBef>
                <a:spcPts val="35"/>
              </a:spcBef>
            </a:pPr>
            <a:r>
              <a:rPr sz="1100" i="1" spc="-5" dirty="0">
                <a:latin typeface="Verdana"/>
                <a:cs typeface="Verdana"/>
              </a:rPr>
              <a:t>• </a:t>
            </a:r>
            <a:r>
              <a:rPr sz="1100" i="1" spc="25" dirty="0">
                <a:latin typeface="Verdana"/>
                <a:cs typeface="Verdana"/>
              </a:rPr>
              <a:t>Наличие </a:t>
            </a:r>
            <a:r>
              <a:rPr sz="1100" i="1" spc="35" dirty="0">
                <a:latin typeface="Verdana"/>
                <a:cs typeface="Verdana"/>
              </a:rPr>
              <a:t>заболеваний </a:t>
            </a:r>
            <a:r>
              <a:rPr sz="1100" i="1" spc="25" dirty="0">
                <a:latin typeface="Verdana"/>
                <a:cs typeface="Verdana"/>
              </a:rPr>
              <a:t>органов </a:t>
            </a:r>
            <a:r>
              <a:rPr sz="1100" i="1" spc="40" dirty="0">
                <a:latin typeface="Verdana"/>
                <a:cs typeface="Verdana"/>
              </a:rPr>
              <a:t>половой </a:t>
            </a:r>
            <a:r>
              <a:rPr sz="1100" i="1" spc="35" dirty="0">
                <a:latin typeface="Verdana"/>
                <a:cs typeface="Verdana"/>
              </a:rPr>
              <a:t>сферы, </a:t>
            </a:r>
            <a:r>
              <a:rPr sz="1100" i="1" spc="60" dirty="0">
                <a:latin typeface="Verdana"/>
                <a:cs typeface="Verdana"/>
              </a:rPr>
              <a:t>молочных </a:t>
            </a:r>
            <a:r>
              <a:rPr sz="1100" i="1" spc="35" dirty="0">
                <a:latin typeface="Verdana"/>
                <a:cs typeface="Verdana"/>
              </a:rPr>
              <a:t>желез, </a:t>
            </a:r>
            <a:r>
              <a:rPr sz="1100" i="1" spc="10" dirty="0">
                <a:latin typeface="Verdana"/>
                <a:cs typeface="Verdana"/>
              </a:rPr>
              <a:t>кишечника,  </a:t>
            </a:r>
            <a:r>
              <a:rPr sz="1100" i="1" spc="40" dirty="0">
                <a:latin typeface="Verdana"/>
                <a:cs typeface="Verdana"/>
              </a:rPr>
              <a:t>узлового </a:t>
            </a:r>
            <a:r>
              <a:rPr sz="1100" i="1" spc="30" dirty="0">
                <a:latin typeface="Verdana"/>
                <a:cs typeface="Verdana"/>
              </a:rPr>
              <a:t>образования </a:t>
            </a:r>
            <a:r>
              <a:rPr sz="1100" i="1" dirty="0">
                <a:latin typeface="Verdana"/>
                <a:cs typeface="Verdana"/>
              </a:rPr>
              <a:t>в </a:t>
            </a:r>
            <a:r>
              <a:rPr sz="1100" i="1" spc="45" dirty="0">
                <a:latin typeface="Verdana"/>
                <a:cs typeface="Verdana"/>
              </a:rPr>
              <a:t>щитовидной</a:t>
            </a:r>
            <a:r>
              <a:rPr sz="1100" i="1" spc="-135" dirty="0">
                <a:latin typeface="Verdana"/>
                <a:cs typeface="Verdana"/>
              </a:rPr>
              <a:t> </a:t>
            </a:r>
            <a:r>
              <a:rPr sz="1100" i="1" spc="30" dirty="0">
                <a:latin typeface="Verdana"/>
                <a:cs typeface="Verdana"/>
              </a:rPr>
              <a:t>железе.</a:t>
            </a:r>
            <a:endParaRPr sz="1100">
              <a:latin typeface="Verdana"/>
              <a:cs typeface="Verdana"/>
            </a:endParaRPr>
          </a:p>
          <a:p>
            <a:pPr marL="353695" algn="just">
              <a:lnSpc>
                <a:spcPct val="100000"/>
              </a:lnSpc>
              <a:spcBef>
                <a:spcPts val="660"/>
              </a:spcBef>
            </a:pPr>
            <a:r>
              <a:rPr sz="1100" i="1" spc="70" dirty="0">
                <a:latin typeface="Verdana"/>
                <a:cs typeface="Verdana"/>
              </a:rPr>
              <a:t>ПРИЗНАКИ </a:t>
            </a:r>
            <a:r>
              <a:rPr sz="1100" i="1" spc="45" dirty="0">
                <a:latin typeface="Verdana"/>
                <a:cs typeface="Verdana"/>
              </a:rPr>
              <a:t>НАЧАЛА </a:t>
            </a:r>
            <a:r>
              <a:rPr sz="1100" i="1" spc="75" dirty="0">
                <a:latin typeface="Verdana"/>
                <a:cs typeface="Verdana"/>
              </a:rPr>
              <a:t>РАЗВИТИЯ </a:t>
            </a:r>
            <a:r>
              <a:rPr sz="1100" i="1" spc="55" dirty="0">
                <a:latin typeface="Verdana"/>
                <a:cs typeface="Verdana"/>
              </a:rPr>
              <a:t>РАКА </a:t>
            </a:r>
            <a:r>
              <a:rPr sz="1100" i="1" spc="60" dirty="0">
                <a:latin typeface="Verdana"/>
                <a:cs typeface="Verdana"/>
              </a:rPr>
              <a:t>ЩИТОВИДНОЙ</a:t>
            </a:r>
            <a:r>
              <a:rPr sz="1100" i="1" spc="45" dirty="0">
                <a:latin typeface="Verdana"/>
                <a:cs typeface="Verdana"/>
              </a:rPr>
              <a:t> </a:t>
            </a:r>
            <a:r>
              <a:rPr sz="1100" i="1" spc="80" dirty="0">
                <a:latin typeface="Verdana"/>
                <a:cs typeface="Verdana"/>
              </a:rPr>
              <a:t>ЖЕЛЕЗЫ:</a:t>
            </a:r>
            <a:endParaRPr sz="1100">
              <a:latin typeface="Verdana"/>
              <a:cs typeface="Verdana"/>
            </a:endParaRPr>
          </a:p>
          <a:p>
            <a:pPr marL="831215" marR="988060" indent="-172720">
              <a:lnSpc>
                <a:spcPct val="107600"/>
              </a:lnSpc>
              <a:spcBef>
                <a:spcPts val="160"/>
              </a:spcBef>
            </a:pPr>
            <a:r>
              <a:rPr sz="1100" i="1" spc="-5" dirty="0">
                <a:latin typeface="Verdana"/>
                <a:cs typeface="Verdana"/>
              </a:rPr>
              <a:t>• </a:t>
            </a:r>
            <a:r>
              <a:rPr sz="1100" i="1" spc="35" dirty="0">
                <a:latin typeface="Verdana"/>
                <a:cs typeface="Verdana"/>
              </a:rPr>
              <a:t>Повышенная возбудимость, снижение </a:t>
            </a:r>
            <a:r>
              <a:rPr sz="1100" i="1" spc="60" dirty="0">
                <a:latin typeface="Verdana"/>
                <a:cs typeface="Verdana"/>
              </a:rPr>
              <a:t>массы </a:t>
            </a:r>
            <a:r>
              <a:rPr sz="1100" i="1" spc="-15" dirty="0">
                <a:latin typeface="Verdana"/>
                <a:cs typeface="Verdana"/>
              </a:rPr>
              <a:t>тела, </a:t>
            </a:r>
            <a:r>
              <a:rPr sz="1100" i="1" spc="25" dirty="0">
                <a:latin typeface="Verdana"/>
                <a:cs typeface="Verdana"/>
              </a:rPr>
              <a:t>слабость, </a:t>
            </a:r>
            <a:r>
              <a:rPr sz="1100" i="1" spc="35" dirty="0">
                <a:latin typeface="Verdana"/>
                <a:cs typeface="Verdana"/>
              </a:rPr>
              <a:t>повышенная  температура </a:t>
            </a:r>
            <a:r>
              <a:rPr sz="1100" i="1" spc="-10" dirty="0">
                <a:latin typeface="Verdana"/>
                <a:cs typeface="Verdana"/>
              </a:rPr>
              <a:t>тела,</a:t>
            </a:r>
            <a:r>
              <a:rPr sz="1100" i="1" spc="40" dirty="0">
                <a:latin typeface="Verdana"/>
                <a:cs typeface="Verdana"/>
              </a:rPr>
              <a:t> </a:t>
            </a:r>
            <a:r>
              <a:rPr sz="1100" i="1" spc="20" dirty="0">
                <a:latin typeface="Verdana"/>
                <a:cs typeface="Verdana"/>
              </a:rPr>
              <a:t>тахикардия</a:t>
            </a:r>
            <a:endParaRPr sz="1100">
              <a:latin typeface="Verdana"/>
              <a:cs typeface="Verdana"/>
            </a:endParaRPr>
          </a:p>
          <a:p>
            <a:pPr marL="658495">
              <a:lnSpc>
                <a:spcPct val="100000"/>
              </a:lnSpc>
              <a:spcBef>
                <a:spcPts val="70"/>
              </a:spcBef>
            </a:pPr>
            <a:r>
              <a:rPr sz="1100" i="1" spc="-5" dirty="0">
                <a:latin typeface="Verdana"/>
                <a:cs typeface="Verdana"/>
              </a:rPr>
              <a:t>•  </a:t>
            </a:r>
            <a:r>
              <a:rPr sz="1100" i="1" spc="55" dirty="0">
                <a:latin typeface="Verdana"/>
                <a:cs typeface="Verdana"/>
              </a:rPr>
              <a:t>Быстрорастущее </a:t>
            </a:r>
            <a:r>
              <a:rPr sz="1100" i="1" spc="25" dirty="0">
                <a:latin typeface="Verdana"/>
                <a:cs typeface="Verdana"/>
              </a:rPr>
              <a:t>уплотнение </a:t>
            </a:r>
            <a:r>
              <a:rPr sz="1100" i="1" dirty="0">
                <a:latin typeface="Verdana"/>
                <a:cs typeface="Verdana"/>
              </a:rPr>
              <a:t>на</a:t>
            </a:r>
            <a:r>
              <a:rPr sz="1100" i="1" spc="-5" dirty="0">
                <a:latin typeface="Verdana"/>
                <a:cs typeface="Verdana"/>
              </a:rPr>
              <a:t> </a:t>
            </a:r>
            <a:r>
              <a:rPr sz="1100" i="1" spc="20" dirty="0">
                <a:latin typeface="Verdana"/>
                <a:cs typeface="Verdana"/>
              </a:rPr>
              <a:t>шее</a:t>
            </a:r>
            <a:endParaRPr sz="1100">
              <a:latin typeface="Verdana"/>
              <a:cs typeface="Verdana"/>
            </a:endParaRPr>
          </a:p>
          <a:p>
            <a:pPr marL="658495">
              <a:lnSpc>
                <a:spcPct val="100000"/>
              </a:lnSpc>
              <a:spcBef>
                <a:spcPts val="50"/>
              </a:spcBef>
            </a:pPr>
            <a:r>
              <a:rPr sz="1100" i="1" spc="-5" dirty="0">
                <a:latin typeface="Verdana"/>
                <a:cs typeface="Verdana"/>
              </a:rPr>
              <a:t>•  </a:t>
            </a:r>
            <a:r>
              <a:rPr sz="1100" i="1" spc="30" dirty="0">
                <a:latin typeface="Verdana"/>
                <a:cs typeface="Verdana"/>
              </a:rPr>
              <a:t>Боль </a:t>
            </a:r>
            <a:r>
              <a:rPr sz="1100" i="1" dirty="0">
                <a:latin typeface="Verdana"/>
                <a:cs typeface="Verdana"/>
              </a:rPr>
              <a:t>в </a:t>
            </a:r>
            <a:r>
              <a:rPr sz="1100" i="1" spc="40" dirty="0">
                <a:latin typeface="Verdana"/>
                <a:cs typeface="Verdana"/>
              </a:rPr>
              <a:t>области</a:t>
            </a:r>
            <a:r>
              <a:rPr sz="1100" i="1" spc="15" dirty="0">
                <a:latin typeface="Verdana"/>
                <a:cs typeface="Verdana"/>
              </a:rPr>
              <a:t> </a:t>
            </a:r>
            <a:r>
              <a:rPr sz="1100" i="1" spc="25" dirty="0">
                <a:latin typeface="Verdana"/>
                <a:cs typeface="Verdana"/>
              </a:rPr>
              <a:t>шеи</a:t>
            </a:r>
            <a:endParaRPr sz="1100">
              <a:latin typeface="Verdana"/>
              <a:cs typeface="Verdana"/>
            </a:endParaRPr>
          </a:p>
          <a:p>
            <a:pPr marL="658495">
              <a:lnSpc>
                <a:spcPct val="100000"/>
              </a:lnSpc>
              <a:spcBef>
                <a:spcPts val="70"/>
              </a:spcBef>
            </a:pPr>
            <a:r>
              <a:rPr sz="1100" i="1" spc="-5" dirty="0">
                <a:latin typeface="Verdana"/>
                <a:cs typeface="Verdana"/>
              </a:rPr>
              <a:t>•  </a:t>
            </a:r>
            <a:r>
              <a:rPr sz="1100" i="1" spc="40" dirty="0">
                <a:latin typeface="Verdana"/>
                <a:cs typeface="Verdana"/>
              </a:rPr>
              <a:t>Осиплость </a:t>
            </a:r>
            <a:r>
              <a:rPr sz="1100" i="1" dirty="0">
                <a:latin typeface="Verdana"/>
                <a:cs typeface="Verdana"/>
              </a:rPr>
              <a:t>в</a:t>
            </a:r>
            <a:r>
              <a:rPr sz="1100" i="1" spc="20" dirty="0">
                <a:latin typeface="Verdana"/>
                <a:cs typeface="Verdana"/>
              </a:rPr>
              <a:t> </a:t>
            </a:r>
            <a:r>
              <a:rPr sz="1100" i="1" spc="35" dirty="0">
                <a:latin typeface="Verdana"/>
                <a:cs typeface="Verdana"/>
              </a:rPr>
              <a:t>голосе</a:t>
            </a:r>
            <a:endParaRPr sz="1100">
              <a:latin typeface="Verdana"/>
              <a:cs typeface="Verdana"/>
            </a:endParaRPr>
          </a:p>
          <a:p>
            <a:pPr marL="658495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latin typeface="Verdana"/>
                <a:cs typeface="Verdana"/>
              </a:rPr>
              <a:t>•  </a:t>
            </a:r>
            <a:r>
              <a:rPr sz="1100" i="1" spc="35" dirty="0">
                <a:latin typeface="Verdana"/>
                <a:cs typeface="Verdana"/>
              </a:rPr>
              <a:t>Затрудненное</a:t>
            </a:r>
            <a:r>
              <a:rPr sz="1100" i="1" spc="-70" dirty="0">
                <a:latin typeface="Verdana"/>
                <a:cs typeface="Verdana"/>
              </a:rPr>
              <a:t> </a:t>
            </a:r>
            <a:r>
              <a:rPr sz="1100" i="1" spc="35" dirty="0">
                <a:latin typeface="Verdana"/>
                <a:cs typeface="Verdana"/>
              </a:rPr>
              <a:t>дыхание</a:t>
            </a:r>
            <a:endParaRPr sz="1100">
              <a:latin typeface="Verdana"/>
              <a:cs typeface="Verdana"/>
            </a:endParaRPr>
          </a:p>
          <a:p>
            <a:pPr marL="658495">
              <a:lnSpc>
                <a:spcPct val="100000"/>
              </a:lnSpc>
              <a:spcBef>
                <a:spcPts val="40"/>
              </a:spcBef>
            </a:pPr>
            <a:r>
              <a:rPr sz="1100" i="1" spc="-5" dirty="0">
                <a:latin typeface="Verdana"/>
                <a:cs typeface="Verdana"/>
              </a:rPr>
              <a:t>•</a:t>
            </a:r>
            <a:r>
              <a:rPr sz="1100" i="1" spc="355" dirty="0">
                <a:latin typeface="Verdana"/>
                <a:cs typeface="Verdana"/>
              </a:rPr>
              <a:t> </a:t>
            </a:r>
            <a:r>
              <a:rPr sz="1100" i="1" spc="30" dirty="0">
                <a:latin typeface="Verdana"/>
                <a:cs typeface="Verdana"/>
              </a:rPr>
              <a:t>Кашель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50">
              <a:latin typeface="Times New Roman"/>
              <a:cs typeface="Times New Roman"/>
            </a:endParaRPr>
          </a:p>
          <a:p>
            <a:pPr marL="349885" algn="just">
              <a:lnSpc>
                <a:spcPct val="100000"/>
              </a:lnSpc>
            </a:pPr>
            <a:r>
              <a:rPr sz="1250" b="1" i="1" spc="20" dirty="0">
                <a:latin typeface="Verdana"/>
                <a:cs typeface="Verdana"/>
              </a:rPr>
              <a:t>ПРИ </a:t>
            </a:r>
            <a:r>
              <a:rPr sz="1250" b="1" i="1" spc="45" dirty="0">
                <a:latin typeface="Verdana"/>
                <a:cs typeface="Verdana"/>
              </a:rPr>
              <a:t>ПОЯВЛЕНИИ </a:t>
            </a:r>
            <a:r>
              <a:rPr sz="1250" b="1" i="1" spc="55" dirty="0">
                <a:latin typeface="Verdana"/>
                <a:cs typeface="Verdana"/>
              </a:rPr>
              <a:t>ЭТИХ </a:t>
            </a:r>
            <a:r>
              <a:rPr sz="1000" b="1" i="1" dirty="0">
                <a:latin typeface="Verdana"/>
                <a:cs typeface="Verdana"/>
              </a:rPr>
              <a:t>с и м п т о м о в  </a:t>
            </a:r>
            <a:r>
              <a:rPr sz="1250" b="1" i="1" dirty="0">
                <a:latin typeface="Verdana"/>
                <a:cs typeface="Verdana"/>
              </a:rPr>
              <a:t>-  </a:t>
            </a:r>
            <a:r>
              <a:rPr sz="1250" b="1" i="1" spc="50" dirty="0">
                <a:latin typeface="Verdana"/>
                <a:cs typeface="Verdana"/>
              </a:rPr>
              <a:t>СРОЧНО </a:t>
            </a:r>
            <a:r>
              <a:rPr sz="1000" b="1" i="1" dirty="0">
                <a:latin typeface="Verdana"/>
                <a:cs typeface="Verdana"/>
              </a:rPr>
              <a:t>о б р а т и т е с ь  </a:t>
            </a:r>
            <a:r>
              <a:rPr sz="1250" b="1" i="1" dirty="0">
                <a:latin typeface="Verdana"/>
                <a:cs typeface="Verdana"/>
              </a:rPr>
              <a:t>К </a:t>
            </a:r>
            <a:r>
              <a:rPr sz="1250" b="1" i="1" spc="400" dirty="0">
                <a:latin typeface="Verdana"/>
                <a:cs typeface="Verdana"/>
              </a:rPr>
              <a:t> </a:t>
            </a:r>
            <a:r>
              <a:rPr sz="1250" b="1" i="1" spc="25" dirty="0">
                <a:latin typeface="Verdana"/>
                <a:cs typeface="Verdana"/>
              </a:rPr>
              <a:t>ВРАЧУ!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53"/>
            <a:ext cx="7559040" cy="5327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253"/>
            <a:ext cx="7559040" cy="532765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950" spc="80" dirty="0">
                <a:latin typeface="Verdana"/>
                <a:cs typeface="Verdana"/>
              </a:rPr>
              <a:t>ПРОФИЛЬ </a:t>
            </a:r>
            <a:r>
              <a:rPr sz="1950" spc="70" dirty="0">
                <a:latin typeface="Verdana"/>
                <a:cs typeface="Verdana"/>
              </a:rPr>
              <a:t>ЗДОРОВЬЯ</a:t>
            </a:r>
            <a:r>
              <a:rPr sz="1950" spc="270" dirty="0">
                <a:latin typeface="Verdana"/>
                <a:cs typeface="Verdana"/>
              </a:rPr>
              <a:t> </a:t>
            </a:r>
            <a:r>
              <a:rPr sz="1950" spc="55" dirty="0">
                <a:latin typeface="Verdana"/>
                <a:cs typeface="Verdana"/>
              </a:rPr>
              <a:t>ЖЕНЩИНЫ</a:t>
            </a:r>
            <a:endParaRPr sz="1950">
              <a:latin typeface="Verdana"/>
              <a:cs typeface="Verdana"/>
            </a:endParaRPr>
          </a:p>
          <a:p>
            <a:pPr marL="7620" algn="ctr">
              <a:lnSpc>
                <a:spcPct val="100000"/>
              </a:lnSpc>
              <a:spcBef>
                <a:spcPts val="1070"/>
              </a:spcBef>
            </a:pPr>
            <a:r>
              <a:rPr sz="1950" b="1" spc="-55" dirty="0">
                <a:latin typeface="Verdana"/>
                <a:cs typeface="Verdana"/>
              </a:rPr>
              <a:t>Мое </a:t>
            </a:r>
            <a:r>
              <a:rPr sz="1950" b="1" spc="-65" dirty="0">
                <a:latin typeface="Verdana"/>
                <a:cs typeface="Verdana"/>
              </a:rPr>
              <a:t>генеалогическое</a:t>
            </a:r>
            <a:r>
              <a:rPr sz="1950" b="1" spc="-25" dirty="0">
                <a:latin typeface="Verdana"/>
                <a:cs typeface="Verdana"/>
              </a:rPr>
              <a:t> </a:t>
            </a:r>
            <a:r>
              <a:rPr sz="1950" b="1" spc="-55" dirty="0">
                <a:latin typeface="Verdana"/>
                <a:cs typeface="Verdana"/>
              </a:rPr>
              <a:t>дерево</a:t>
            </a:r>
            <a:endParaRPr sz="19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339090">
              <a:lnSpc>
                <a:spcPct val="100000"/>
              </a:lnSpc>
              <a:spcBef>
                <a:spcPts val="1630"/>
              </a:spcBef>
              <a:tabLst>
                <a:tab pos="1069975" algn="l"/>
                <a:tab pos="1873885" algn="l"/>
                <a:tab pos="2605405" algn="l"/>
                <a:tab pos="4690745" algn="l"/>
                <a:tab pos="5424805" algn="l"/>
                <a:tab pos="6226175" algn="l"/>
                <a:tab pos="6960870" algn="l"/>
              </a:tabLst>
            </a:pPr>
            <a:r>
              <a:rPr sz="2150" dirty="0">
                <a:latin typeface="Tahoma"/>
                <a:cs typeface="Tahoma"/>
              </a:rPr>
              <a:t>1	к	1	к	</a:t>
            </a:r>
            <a:r>
              <a:rPr sz="3150" b="1" spc="-7" baseline="1322" dirty="0">
                <a:latin typeface="Franklin Gothic Heavy"/>
                <a:cs typeface="Franklin Gothic Heavy"/>
              </a:rPr>
              <a:t>1	к	■	К</a:t>
            </a:r>
            <a:endParaRPr sz="3150" baseline="1322">
              <a:latin typeface="Franklin Gothic Heavy"/>
              <a:cs typeface="Franklin Gothic Heavy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53"/>
            <a:ext cx="7559040" cy="5327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253"/>
            <a:ext cx="7559040" cy="532765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950" spc="80" dirty="0">
                <a:latin typeface="Verdana"/>
                <a:cs typeface="Verdana"/>
              </a:rPr>
              <a:t>ПРОФИЛЬ </a:t>
            </a:r>
            <a:r>
              <a:rPr sz="1950" spc="70" dirty="0">
                <a:latin typeface="Verdana"/>
                <a:cs typeface="Verdana"/>
              </a:rPr>
              <a:t>ЗДОРОВЬЯ</a:t>
            </a:r>
            <a:r>
              <a:rPr sz="1950" spc="270" dirty="0">
                <a:latin typeface="Verdana"/>
                <a:cs typeface="Verdana"/>
              </a:rPr>
              <a:t> </a:t>
            </a:r>
            <a:r>
              <a:rPr sz="1950" spc="55" dirty="0">
                <a:latin typeface="Verdana"/>
                <a:cs typeface="Verdana"/>
              </a:rPr>
              <a:t>ЖЕНЩИНЫ</a:t>
            </a:r>
            <a:endParaRPr sz="1950">
              <a:latin typeface="Verdana"/>
              <a:cs typeface="Verdana"/>
            </a:endParaRPr>
          </a:p>
          <a:p>
            <a:pPr marL="10160" algn="ctr">
              <a:lnSpc>
                <a:spcPct val="100000"/>
              </a:lnSpc>
              <a:spcBef>
                <a:spcPts val="1360"/>
              </a:spcBef>
            </a:pPr>
            <a:r>
              <a:rPr sz="1950" b="1" spc="-55" dirty="0">
                <a:latin typeface="Verdana"/>
                <a:cs typeface="Verdana"/>
              </a:rPr>
              <a:t>Показатели </a:t>
            </a:r>
            <a:r>
              <a:rPr sz="1950" b="1" spc="-30" dirty="0">
                <a:latin typeface="Verdana"/>
                <a:cs typeface="Verdana"/>
              </a:rPr>
              <a:t>состояния</a:t>
            </a:r>
            <a:r>
              <a:rPr sz="1950" b="1" spc="45" dirty="0">
                <a:latin typeface="Verdana"/>
                <a:cs typeface="Verdana"/>
              </a:rPr>
              <a:t> </a:t>
            </a:r>
            <a:r>
              <a:rPr sz="1950" b="1" spc="-40" dirty="0">
                <a:latin typeface="Verdana"/>
                <a:cs typeface="Verdana"/>
              </a:rPr>
              <a:t>здоровья</a:t>
            </a:r>
            <a:endParaRPr sz="1950">
              <a:latin typeface="Verdana"/>
              <a:cs typeface="Verdana"/>
            </a:endParaRPr>
          </a:p>
          <a:p>
            <a:pPr marL="1103630">
              <a:lnSpc>
                <a:spcPts val="670"/>
              </a:lnSpc>
              <a:spcBef>
                <a:spcPts val="1490"/>
              </a:spcBef>
              <a:tabLst>
                <a:tab pos="3251835" algn="l"/>
                <a:tab pos="4324985" algn="l"/>
                <a:tab pos="6708775" algn="l"/>
              </a:tabLst>
            </a:pPr>
            <a:r>
              <a:rPr sz="1350" b="1" spc="-7" baseline="-21604" dirty="0">
                <a:latin typeface="Franklin Gothic Heavy"/>
                <a:cs typeface="Franklin Gothic Heavy"/>
              </a:rPr>
              <a:t>я	</a:t>
            </a:r>
            <a:r>
              <a:rPr sz="650" spc="35" dirty="0">
                <a:latin typeface="Microsoft Sans Serif"/>
                <a:cs typeface="Microsoft Sans Serif"/>
              </a:rPr>
              <a:t>ИМТ*    </a:t>
            </a:r>
            <a:r>
              <a:rPr sz="650" spc="45" dirty="0">
                <a:latin typeface="Microsoft Sans Serif"/>
                <a:cs typeface="Microsoft Sans Serif"/>
              </a:rPr>
              <a:t> </a:t>
            </a:r>
            <a:r>
              <a:rPr sz="900" b="1" spc="-160" dirty="0">
                <a:latin typeface="Franklin Gothic Heavy"/>
                <a:cs typeface="Franklin Gothic Heavy"/>
              </a:rPr>
              <a:t>ОКРУЖНОСТЬ	</a:t>
            </a:r>
            <a:r>
              <a:rPr sz="650" dirty="0">
                <a:latin typeface="Microsoft Sans Serif"/>
                <a:cs typeface="Microsoft Sans Serif"/>
              </a:rPr>
              <a:t>д</a:t>
            </a:r>
            <a:r>
              <a:rPr sz="650" spc="30" dirty="0">
                <a:latin typeface="Microsoft Sans Serif"/>
                <a:cs typeface="Microsoft Sans Serif"/>
              </a:rPr>
              <a:t> </a:t>
            </a:r>
            <a:r>
              <a:rPr sz="650" dirty="0">
                <a:latin typeface="Microsoft Sans Serif"/>
                <a:cs typeface="Microsoft Sans Serif"/>
              </a:rPr>
              <a:t>д</a:t>
            </a:r>
            <a:r>
              <a:rPr sz="650" spc="40" dirty="0">
                <a:latin typeface="Microsoft Sans Serif"/>
                <a:cs typeface="Microsoft Sans Serif"/>
              </a:rPr>
              <a:t> </a:t>
            </a:r>
            <a:r>
              <a:rPr sz="650" dirty="0">
                <a:latin typeface="Microsoft Sans Serif"/>
                <a:cs typeface="Microsoft Sans Serif"/>
              </a:rPr>
              <a:t>„	</a:t>
            </a:r>
            <a:r>
              <a:rPr sz="975" spc="30" baseline="8547" dirty="0">
                <a:latin typeface="Microsoft Sans Serif"/>
                <a:cs typeface="Microsoft Sans Serif"/>
              </a:rPr>
              <a:t>Группа</a:t>
            </a:r>
            <a:endParaRPr sz="975" baseline="8547">
              <a:latin typeface="Microsoft Sans Serif"/>
              <a:cs typeface="Microsoft Sans Serif"/>
            </a:endParaRPr>
          </a:p>
          <a:p>
            <a:pPr marL="3755390">
              <a:lnSpc>
                <a:spcPts val="450"/>
              </a:lnSpc>
              <a:tabLst>
                <a:tab pos="4736465" algn="l"/>
                <a:tab pos="5193665" algn="l"/>
                <a:tab pos="6232525" algn="l"/>
              </a:tabLst>
            </a:pPr>
            <a:r>
              <a:rPr sz="975" spc="30" baseline="-34188" dirty="0">
                <a:latin typeface="Microsoft Sans Serif"/>
                <a:cs typeface="Microsoft Sans Serif"/>
              </a:rPr>
              <a:t>талии	</a:t>
            </a:r>
            <a:r>
              <a:rPr sz="650" spc="25" dirty="0">
                <a:latin typeface="Microsoft Sans Serif"/>
                <a:cs typeface="Microsoft Sans Serif"/>
              </a:rPr>
              <a:t>ЧСС***	</a:t>
            </a:r>
            <a:r>
              <a:rPr sz="900" b="1" spc="-140" dirty="0">
                <a:latin typeface="Franklin Gothic Heavy"/>
                <a:cs typeface="Franklin Gothic Heavy"/>
              </a:rPr>
              <a:t>чд****      </a:t>
            </a:r>
            <a:r>
              <a:rPr sz="900" b="1" spc="-125" dirty="0">
                <a:latin typeface="Franklin Gothic Heavy"/>
                <a:cs typeface="Franklin Gothic Heavy"/>
              </a:rPr>
              <a:t> </a:t>
            </a:r>
            <a:r>
              <a:rPr sz="650" spc="40" dirty="0">
                <a:latin typeface="Microsoft Sans Serif"/>
                <a:cs typeface="Microsoft Sans Serif"/>
              </a:rPr>
              <a:t>Холестерин	</a:t>
            </a:r>
            <a:r>
              <a:rPr sz="650" spc="-25" dirty="0">
                <a:latin typeface="Microsoft Sans Serif"/>
                <a:cs typeface="Microsoft Sans Serif"/>
              </a:rPr>
              <a:t>С^ </a:t>
            </a:r>
            <a:r>
              <a:rPr sz="650" spc="-5" dirty="0">
                <a:latin typeface="Microsoft Sans Serif"/>
                <a:cs typeface="Microsoft Sans Serif"/>
              </a:rPr>
              <a:t>*</a:t>
            </a:r>
            <a:r>
              <a:rPr sz="650" spc="-120" dirty="0">
                <a:latin typeface="Microsoft Sans Serif"/>
                <a:cs typeface="Microsoft Sans Serif"/>
              </a:rPr>
              <a:t> </a:t>
            </a:r>
            <a:r>
              <a:rPr sz="650" spc="10" dirty="0">
                <a:latin typeface="Microsoft Sans Serif"/>
                <a:cs typeface="Microsoft Sans Serif"/>
              </a:rPr>
              <a:t>ар</a:t>
            </a:r>
            <a:endParaRPr sz="650">
              <a:latin typeface="Microsoft Sans Serif"/>
              <a:cs typeface="Microsoft Sans Serif"/>
            </a:endParaRPr>
          </a:p>
          <a:p>
            <a:pPr marL="6236970">
              <a:lnSpc>
                <a:spcPts val="560"/>
              </a:lnSpc>
              <a:tabLst>
                <a:tab pos="6650355" algn="l"/>
              </a:tabLst>
            </a:pPr>
            <a:r>
              <a:rPr sz="650" spc="25" dirty="0">
                <a:latin typeface="Microsoft Sans Serif"/>
                <a:cs typeface="Microsoft Sans Serif"/>
              </a:rPr>
              <a:t>крови	</a:t>
            </a:r>
            <a:r>
              <a:rPr sz="650" spc="35" dirty="0">
                <a:latin typeface="Microsoft Sans Serif"/>
                <a:cs typeface="Microsoft Sans Serif"/>
              </a:rPr>
              <a:t>здоровья</a:t>
            </a:r>
            <a:endParaRPr sz="6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00">
              <a:latin typeface="Times New Roman"/>
              <a:cs typeface="Times New Roman"/>
            </a:endParaRPr>
          </a:p>
          <a:p>
            <a:pPr marL="3291840">
              <a:lnSpc>
                <a:spcPct val="100000"/>
              </a:lnSpc>
              <a:tabLst>
                <a:tab pos="4985385" algn="l"/>
              </a:tabLst>
            </a:pPr>
            <a:r>
              <a:rPr sz="750" spc="15" dirty="0">
                <a:latin typeface="Times New Roman"/>
                <a:cs typeface="Times New Roman"/>
              </a:rPr>
              <a:t>1</a:t>
            </a:r>
            <a:r>
              <a:rPr sz="700" b="1" i="1" spc="15" dirty="0">
                <a:latin typeface="Verdana"/>
                <a:cs typeface="Verdana"/>
              </a:rPr>
              <a:t>Индекс</a:t>
            </a:r>
            <a:r>
              <a:rPr sz="700" b="1" i="1" spc="-10" dirty="0">
                <a:latin typeface="Verdana"/>
                <a:cs typeface="Verdana"/>
              </a:rPr>
              <a:t> </a:t>
            </a:r>
            <a:r>
              <a:rPr sz="700" b="1" i="1" spc="15" dirty="0">
                <a:latin typeface="Verdana"/>
                <a:cs typeface="Verdana"/>
              </a:rPr>
              <a:t>массы</a:t>
            </a:r>
            <a:r>
              <a:rPr sz="700" b="1" i="1" spc="90" dirty="0">
                <a:latin typeface="Verdana"/>
                <a:cs typeface="Verdana"/>
              </a:rPr>
              <a:t> </a:t>
            </a:r>
            <a:r>
              <a:rPr sz="700" b="1" i="1" spc="-10" dirty="0">
                <a:latin typeface="Verdana"/>
                <a:cs typeface="Verdana"/>
              </a:rPr>
              <a:t>тела	</a:t>
            </a:r>
            <a:r>
              <a:rPr sz="700" b="1" i="1" dirty="0">
                <a:latin typeface="Verdana"/>
                <a:cs typeface="Verdana"/>
              </a:rPr>
              <a:t>' </a:t>
            </a:r>
            <a:r>
              <a:rPr sz="700" b="1" i="1" spc="10" dirty="0">
                <a:latin typeface="Verdana"/>
                <a:cs typeface="Verdana"/>
              </a:rPr>
              <a:t>Частота </a:t>
            </a:r>
            <a:r>
              <a:rPr sz="700" b="1" i="1" spc="5" dirty="0">
                <a:latin typeface="Verdana"/>
                <a:cs typeface="Verdana"/>
              </a:rPr>
              <a:t>сердечных </a:t>
            </a:r>
            <a:r>
              <a:rPr sz="700" b="1" i="1" spc="10" dirty="0">
                <a:latin typeface="Verdana"/>
                <a:cs typeface="Verdana"/>
              </a:rPr>
              <a:t>сокращений</a:t>
            </a:r>
            <a:r>
              <a:rPr sz="700" b="1" i="1" spc="-70" dirty="0">
                <a:latin typeface="Verdana"/>
                <a:cs typeface="Verdana"/>
              </a:rPr>
              <a:t> </a:t>
            </a:r>
            <a:r>
              <a:rPr sz="700" b="1" i="1" spc="-55" dirty="0">
                <a:latin typeface="Verdana"/>
                <a:cs typeface="Verdana"/>
              </a:rPr>
              <a:t>(пульс)</a:t>
            </a:r>
            <a:endParaRPr sz="700">
              <a:latin typeface="Verdana"/>
              <a:cs typeface="Verdana"/>
            </a:endParaRPr>
          </a:p>
          <a:p>
            <a:pPr marL="3291840">
              <a:lnSpc>
                <a:spcPct val="100000"/>
              </a:lnSpc>
              <a:spcBef>
                <a:spcPts val="229"/>
              </a:spcBef>
              <a:tabLst>
                <a:tab pos="5000625" algn="l"/>
              </a:tabLst>
            </a:pPr>
            <a:r>
              <a:rPr sz="400" b="1" spc="-25" dirty="0">
                <a:latin typeface="Franklin Gothic Heavy"/>
                <a:cs typeface="Franklin Gothic Heavy"/>
              </a:rPr>
              <a:t>1*   </a:t>
            </a:r>
            <a:r>
              <a:rPr sz="700" b="1" i="1" spc="15" dirty="0">
                <a:latin typeface="Verdana"/>
                <a:cs typeface="Verdana"/>
              </a:rPr>
              <a:t>Артериальное</a:t>
            </a:r>
            <a:r>
              <a:rPr sz="700" b="1" i="1" spc="-60" dirty="0">
                <a:latin typeface="Verdana"/>
                <a:cs typeface="Verdana"/>
              </a:rPr>
              <a:t> </a:t>
            </a:r>
            <a:r>
              <a:rPr sz="700" b="1" i="1" spc="5" dirty="0">
                <a:latin typeface="Verdana"/>
                <a:cs typeface="Verdana"/>
              </a:rPr>
              <a:t>давление	</a:t>
            </a:r>
            <a:r>
              <a:rPr sz="400" b="1" spc="-5" dirty="0">
                <a:latin typeface="Franklin Gothic Heavy"/>
                <a:cs typeface="Franklin Gothic Heavy"/>
              </a:rPr>
              <a:t>* </a:t>
            </a:r>
            <a:r>
              <a:rPr sz="400" b="1" spc="90" dirty="0">
                <a:latin typeface="Franklin Gothic Heavy"/>
                <a:cs typeface="Franklin Gothic Heavy"/>
              </a:rPr>
              <a:t> </a:t>
            </a:r>
            <a:r>
              <a:rPr sz="700" b="1" i="1" spc="15" dirty="0">
                <a:latin typeface="Verdana"/>
                <a:cs typeface="Verdana"/>
              </a:rPr>
              <a:t>Частота</a:t>
            </a:r>
            <a:r>
              <a:rPr sz="700" b="1" i="1" spc="-114" dirty="0">
                <a:latin typeface="Verdana"/>
                <a:cs typeface="Verdana"/>
              </a:rPr>
              <a:t> </a:t>
            </a:r>
            <a:r>
              <a:rPr sz="700" b="1" i="1" dirty="0">
                <a:latin typeface="Verdana"/>
                <a:cs typeface="Verdana"/>
              </a:rPr>
              <a:t>дыхания</a:t>
            </a:r>
            <a:endParaRPr sz="7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800">
              <a:latin typeface="Times New Roman"/>
              <a:cs typeface="Times New Roman"/>
            </a:endParaRPr>
          </a:p>
          <a:p>
            <a:pPr marL="22860" algn="ctr">
              <a:lnSpc>
                <a:spcPts val="2230"/>
              </a:lnSpc>
            </a:pPr>
            <a:r>
              <a:rPr sz="1950" b="1" spc="-20" dirty="0">
                <a:latin typeface="Verdana"/>
                <a:cs typeface="Verdana"/>
              </a:rPr>
              <a:t>Расчет </a:t>
            </a:r>
            <a:r>
              <a:rPr sz="1950" b="1" spc="-55" dirty="0">
                <a:latin typeface="Verdana"/>
                <a:cs typeface="Verdana"/>
              </a:rPr>
              <a:t>индекса </a:t>
            </a:r>
            <a:r>
              <a:rPr sz="1950" b="1" spc="-45" dirty="0">
                <a:latin typeface="Verdana"/>
                <a:cs typeface="Verdana"/>
              </a:rPr>
              <a:t>массы </a:t>
            </a:r>
            <a:r>
              <a:rPr sz="1950" b="1" spc="-50" dirty="0">
                <a:latin typeface="Verdana"/>
                <a:cs typeface="Verdana"/>
              </a:rPr>
              <a:t>тела</a:t>
            </a:r>
            <a:r>
              <a:rPr sz="1950" b="1" spc="120" dirty="0">
                <a:latin typeface="Verdana"/>
                <a:cs typeface="Verdana"/>
              </a:rPr>
              <a:t> </a:t>
            </a:r>
            <a:r>
              <a:rPr sz="1950" b="1" spc="-145" dirty="0">
                <a:latin typeface="Verdana"/>
                <a:cs typeface="Verdana"/>
              </a:rPr>
              <a:t>(ИМТ)</a:t>
            </a:r>
            <a:endParaRPr sz="1950">
              <a:latin typeface="Verdana"/>
              <a:cs typeface="Verdana"/>
            </a:endParaRPr>
          </a:p>
          <a:p>
            <a:pPr marL="1441450">
              <a:lnSpc>
                <a:spcPts val="2710"/>
              </a:lnSpc>
              <a:tabLst>
                <a:tab pos="3010535" algn="l"/>
              </a:tabLst>
            </a:pPr>
            <a:r>
              <a:rPr sz="3525" spc="-15" baseline="-24822" dirty="0">
                <a:latin typeface="Times New Roman"/>
                <a:cs typeface="Times New Roman"/>
              </a:rPr>
              <a:t>имт</a:t>
            </a:r>
            <a:r>
              <a:rPr sz="3525" spc="-217" baseline="-24822" dirty="0">
                <a:latin typeface="Times New Roman"/>
                <a:cs typeface="Times New Roman"/>
              </a:rPr>
              <a:t> </a:t>
            </a:r>
            <a:r>
              <a:rPr sz="3525" baseline="-24822" dirty="0">
                <a:latin typeface="Times New Roman"/>
                <a:cs typeface="Times New Roman"/>
              </a:rPr>
              <a:t>=	</a:t>
            </a:r>
            <a:r>
              <a:rPr sz="1650" spc="20" dirty="0">
                <a:latin typeface="Sylfaen"/>
                <a:cs typeface="Sylfaen"/>
              </a:rPr>
              <a:t>Вес</a:t>
            </a:r>
            <a:r>
              <a:rPr sz="1650" spc="40" dirty="0">
                <a:latin typeface="Sylfaen"/>
                <a:cs typeface="Sylfaen"/>
              </a:rPr>
              <a:t> </a:t>
            </a:r>
            <a:r>
              <a:rPr sz="1650" spc="-25" dirty="0">
                <a:latin typeface="Sylfaen"/>
                <a:cs typeface="Sylfaen"/>
              </a:rPr>
              <a:t>(кг)</a:t>
            </a:r>
            <a:endParaRPr sz="1650">
              <a:latin typeface="Sylfaen"/>
              <a:cs typeface="Sylfaen"/>
            </a:endParaRPr>
          </a:p>
          <a:p>
            <a:pPr marL="2160270">
              <a:lnSpc>
                <a:spcPct val="100000"/>
              </a:lnSpc>
              <a:spcBef>
                <a:spcPts val="250"/>
              </a:spcBef>
            </a:pPr>
            <a:r>
              <a:rPr sz="1650" spc="5" dirty="0">
                <a:latin typeface="Sylfaen"/>
                <a:cs typeface="Sylfaen"/>
              </a:rPr>
              <a:t>Рост </a:t>
            </a:r>
            <a:r>
              <a:rPr sz="1650" spc="-5" dirty="0">
                <a:latin typeface="Sylfaen"/>
                <a:cs typeface="Sylfaen"/>
              </a:rPr>
              <a:t>(в </a:t>
            </a:r>
            <a:r>
              <a:rPr sz="1650" spc="5" dirty="0">
                <a:latin typeface="Sylfaen"/>
                <a:cs typeface="Sylfaen"/>
              </a:rPr>
              <a:t>метрах) </a:t>
            </a:r>
            <a:r>
              <a:rPr sz="1650" dirty="0">
                <a:latin typeface="Sylfaen"/>
                <a:cs typeface="Sylfaen"/>
              </a:rPr>
              <a:t>в</a:t>
            </a:r>
            <a:r>
              <a:rPr sz="1650" spc="165" dirty="0">
                <a:latin typeface="Sylfaen"/>
                <a:cs typeface="Sylfaen"/>
              </a:rPr>
              <a:t> </a:t>
            </a:r>
            <a:r>
              <a:rPr sz="1650" spc="-5" dirty="0">
                <a:latin typeface="Sylfaen"/>
                <a:cs typeface="Sylfaen"/>
              </a:rPr>
              <a:t>квадрате</a:t>
            </a:r>
            <a:endParaRPr sz="1650">
              <a:latin typeface="Sylfaen"/>
              <a:cs typeface="Sylfaen"/>
            </a:endParaRPr>
          </a:p>
          <a:p>
            <a:pPr marL="938530">
              <a:lnSpc>
                <a:spcPct val="100000"/>
              </a:lnSpc>
              <a:spcBef>
                <a:spcPts val="1190"/>
              </a:spcBef>
              <a:tabLst>
                <a:tab pos="4704715" algn="l"/>
              </a:tabLst>
            </a:pPr>
            <a:r>
              <a:rPr sz="1650" spc="-20" dirty="0">
                <a:latin typeface="Sylfaen"/>
                <a:cs typeface="Sylfaen"/>
              </a:rPr>
              <a:t>Дефицит</a:t>
            </a:r>
            <a:r>
              <a:rPr sz="1650" spc="5" dirty="0">
                <a:latin typeface="Sylfaen"/>
                <a:cs typeface="Sylfaen"/>
              </a:rPr>
              <a:t> массы тела	</a:t>
            </a:r>
            <a:r>
              <a:rPr sz="1650" spc="-20" dirty="0">
                <a:latin typeface="Sylfaen"/>
                <a:cs typeface="Sylfaen"/>
              </a:rPr>
              <a:t>менее</a:t>
            </a:r>
            <a:r>
              <a:rPr sz="1650" spc="120" dirty="0">
                <a:latin typeface="Sylfaen"/>
                <a:cs typeface="Sylfaen"/>
              </a:rPr>
              <a:t> </a:t>
            </a:r>
            <a:r>
              <a:rPr sz="1650" spc="-35" dirty="0">
                <a:latin typeface="Sylfaen"/>
                <a:cs typeface="Sylfaen"/>
              </a:rPr>
              <a:t>18,5</a:t>
            </a:r>
            <a:endParaRPr sz="1650">
              <a:latin typeface="Sylfaen"/>
              <a:cs typeface="Sylfaen"/>
            </a:endParaRPr>
          </a:p>
          <a:p>
            <a:pPr marL="941069">
              <a:lnSpc>
                <a:spcPct val="100000"/>
              </a:lnSpc>
              <a:spcBef>
                <a:spcPts val="60"/>
              </a:spcBef>
              <a:tabLst>
                <a:tab pos="4714875" algn="l"/>
              </a:tabLst>
            </a:pPr>
            <a:r>
              <a:rPr sz="1700" b="1" spc="-10" dirty="0">
                <a:latin typeface="Times New Roman"/>
                <a:cs typeface="Times New Roman"/>
              </a:rPr>
              <a:t>Норма	</a:t>
            </a:r>
            <a:r>
              <a:rPr sz="1700" b="1" spc="-25" dirty="0">
                <a:latin typeface="Times New Roman"/>
                <a:cs typeface="Times New Roman"/>
              </a:rPr>
              <a:t>18,5 </a:t>
            </a:r>
            <a:r>
              <a:rPr sz="1700" b="1" dirty="0">
                <a:latin typeface="Times New Roman"/>
                <a:cs typeface="Times New Roman"/>
              </a:rPr>
              <a:t>-</a:t>
            </a:r>
            <a:r>
              <a:rPr sz="1700" b="1" spc="-50" dirty="0">
                <a:latin typeface="Times New Roman"/>
                <a:cs typeface="Times New Roman"/>
              </a:rPr>
              <a:t> </a:t>
            </a:r>
            <a:r>
              <a:rPr sz="1700" b="1" spc="-15" dirty="0">
                <a:latin typeface="Times New Roman"/>
                <a:cs typeface="Times New Roman"/>
              </a:rPr>
              <a:t>24,9</a:t>
            </a:r>
            <a:endParaRPr sz="1700">
              <a:latin typeface="Times New Roman"/>
              <a:cs typeface="Times New Roman"/>
            </a:endParaRPr>
          </a:p>
          <a:p>
            <a:pPr marL="941069">
              <a:lnSpc>
                <a:spcPct val="100000"/>
              </a:lnSpc>
              <a:spcBef>
                <a:spcPts val="50"/>
              </a:spcBef>
              <a:tabLst>
                <a:tab pos="4705985" algn="l"/>
              </a:tabLst>
            </a:pPr>
            <a:r>
              <a:rPr sz="1650" spc="-25" dirty="0">
                <a:latin typeface="Sylfaen"/>
                <a:cs typeface="Sylfaen"/>
              </a:rPr>
              <a:t>Предожирение	</a:t>
            </a:r>
            <a:r>
              <a:rPr sz="1650" spc="-10" dirty="0">
                <a:latin typeface="Sylfaen"/>
                <a:cs typeface="Sylfaen"/>
              </a:rPr>
              <a:t>25 </a:t>
            </a:r>
            <a:r>
              <a:rPr sz="1650" dirty="0">
                <a:latin typeface="Sylfaen"/>
                <a:cs typeface="Sylfaen"/>
              </a:rPr>
              <a:t>-</a:t>
            </a:r>
            <a:r>
              <a:rPr sz="1650" spc="-55" dirty="0">
                <a:latin typeface="Sylfaen"/>
                <a:cs typeface="Sylfaen"/>
              </a:rPr>
              <a:t> </a:t>
            </a:r>
            <a:r>
              <a:rPr sz="1650" dirty="0">
                <a:latin typeface="Sylfaen"/>
                <a:cs typeface="Sylfaen"/>
              </a:rPr>
              <a:t>29,9</a:t>
            </a:r>
            <a:endParaRPr sz="1650">
              <a:latin typeface="Sylfaen"/>
              <a:cs typeface="Sylfaen"/>
            </a:endParaRPr>
          </a:p>
          <a:p>
            <a:pPr marL="944880">
              <a:lnSpc>
                <a:spcPct val="100000"/>
              </a:lnSpc>
              <a:spcBef>
                <a:spcPts val="80"/>
              </a:spcBef>
              <a:tabLst>
                <a:tab pos="4709160" algn="l"/>
              </a:tabLst>
            </a:pPr>
            <a:r>
              <a:rPr sz="1650" spc="-30" dirty="0">
                <a:latin typeface="Sylfaen"/>
                <a:cs typeface="Sylfaen"/>
              </a:rPr>
              <a:t>Ожирение</a:t>
            </a:r>
            <a:r>
              <a:rPr sz="1650" spc="45" dirty="0">
                <a:latin typeface="Sylfaen"/>
                <a:cs typeface="Sylfaen"/>
              </a:rPr>
              <a:t> </a:t>
            </a:r>
            <a:r>
              <a:rPr sz="1650" dirty="0">
                <a:latin typeface="Sylfaen"/>
                <a:cs typeface="Sylfaen"/>
              </a:rPr>
              <a:t>I</a:t>
            </a:r>
            <a:r>
              <a:rPr sz="1650" spc="-30" dirty="0">
                <a:latin typeface="Sylfaen"/>
                <a:cs typeface="Sylfaen"/>
              </a:rPr>
              <a:t> </a:t>
            </a:r>
            <a:r>
              <a:rPr sz="1650" spc="-20" dirty="0">
                <a:latin typeface="Sylfaen"/>
                <a:cs typeface="Sylfaen"/>
              </a:rPr>
              <a:t>степени	</a:t>
            </a:r>
            <a:r>
              <a:rPr sz="1650" spc="-5" dirty="0">
                <a:latin typeface="Sylfaen"/>
                <a:cs typeface="Sylfaen"/>
              </a:rPr>
              <a:t>30 </a:t>
            </a:r>
            <a:r>
              <a:rPr sz="1650" dirty="0">
                <a:latin typeface="Sylfaen"/>
                <a:cs typeface="Sylfaen"/>
              </a:rPr>
              <a:t>-</a:t>
            </a:r>
            <a:r>
              <a:rPr sz="1650" spc="-60" dirty="0">
                <a:latin typeface="Sylfaen"/>
                <a:cs typeface="Sylfaen"/>
              </a:rPr>
              <a:t> </a:t>
            </a:r>
            <a:r>
              <a:rPr sz="1650" spc="-10" dirty="0">
                <a:latin typeface="Sylfaen"/>
                <a:cs typeface="Sylfaen"/>
              </a:rPr>
              <a:t>34,9</a:t>
            </a:r>
            <a:endParaRPr sz="1650">
              <a:latin typeface="Sylfaen"/>
              <a:cs typeface="Sylfaen"/>
            </a:endParaRPr>
          </a:p>
          <a:p>
            <a:pPr marL="944880">
              <a:lnSpc>
                <a:spcPct val="100000"/>
              </a:lnSpc>
              <a:spcBef>
                <a:spcPts val="110"/>
              </a:spcBef>
              <a:tabLst>
                <a:tab pos="4709160" algn="l"/>
              </a:tabLst>
            </a:pPr>
            <a:r>
              <a:rPr sz="1650" spc="-30" dirty="0">
                <a:latin typeface="Sylfaen"/>
                <a:cs typeface="Sylfaen"/>
              </a:rPr>
              <a:t>Ожирение</a:t>
            </a:r>
            <a:r>
              <a:rPr sz="1650" spc="45" dirty="0">
                <a:latin typeface="Sylfaen"/>
                <a:cs typeface="Sylfaen"/>
              </a:rPr>
              <a:t> </a:t>
            </a:r>
            <a:r>
              <a:rPr sz="1650" spc="-30" dirty="0">
                <a:latin typeface="Sylfaen"/>
                <a:cs typeface="Sylfaen"/>
              </a:rPr>
              <a:t>II</a:t>
            </a:r>
            <a:r>
              <a:rPr sz="1650" spc="15" dirty="0">
                <a:latin typeface="Sylfaen"/>
                <a:cs typeface="Sylfaen"/>
              </a:rPr>
              <a:t> </a:t>
            </a:r>
            <a:r>
              <a:rPr sz="1650" spc="-20" dirty="0">
                <a:latin typeface="Sylfaen"/>
                <a:cs typeface="Sylfaen"/>
              </a:rPr>
              <a:t>степени	35 </a:t>
            </a:r>
            <a:r>
              <a:rPr sz="1650" dirty="0">
                <a:latin typeface="Sylfaen"/>
                <a:cs typeface="Sylfaen"/>
              </a:rPr>
              <a:t>-</a:t>
            </a:r>
            <a:r>
              <a:rPr sz="1650" spc="-20" dirty="0">
                <a:latin typeface="Sylfaen"/>
                <a:cs typeface="Sylfaen"/>
              </a:rPr>
              <a:t> </a:t>
            </a:r>
            <a:r>
              <a:rPr sz="1650" spc="-10" dirty="0">
                <a:latin typeface="Sylfaen"/>
                <a:cs typeface="Sylfaen"/>
              </a:rPr>
              <a:t>39,9</a:t>
            </a:r>
            <a:endParaRPr sz="1650">
              <a:latin typeface="Sylfaen"/>
              <a:cs typeface="Sylfaen"/>
            </a:endParaRPr>
          </a:p>
          <a:p>
            <a:pPr marL="944880">
              <a:lnSpc>
                <a:spcPct val="100000"/>
              </a:lnSpc>
              <a:spcBef>
                <a:spcPts val="80"/>
              </a:spcBef>
              <a:tabLst>
                <a:tab pos="4709160" algn="l"/>
              </a:tabLst>
            </a:pPr>
            <a:r>
              <a:rPr sz="1650" spc="-30" dirty="0">
                <a:latin typeface="Sylfaen"/>
                <a:cs typeface="Sylfaen"/>
              </a:rPr>
              <a:t>Ожирение</a:t>
            </a:r>
            <a:r>
              <a:rPr sz="1650" spc="50" dirty="0">
                <a:latin typeface="Sylfaen"/>
                <a:cs typeface="Sylfaen"/>
              </a:rPr>
              <a:t> </a:t>
            </a:r>
            <a:r>
              <a:rPr sz="1650" spc="-30" dirty="0">
                <a:latin typeface="Sylfaen"/>
                <a:cs typeface="Sylfaen"/>
              </a:rPr>
              <a:t>III</a:t>
            </a:r>
            <a:r>
              <a:rPr sz="1650" spc="30" dirty="0">
                <a:latin typeface="Sylfaen"/>
                <a:cs typeface="Sylfaen"/>
              </a:rPr>
              <a:t> </a:t>
            </a:r>
            <a:r>
              <a:rPr sz="1650" spc="-25" dirty="0">
                <a:latin typeface="Sylfaen"/>
                <a:cs typeface="Sylfaen"/>
              </a:rPr>
              <a:t>степени	</a:t>
            </a:r>
            <a:r>
              <a:rPr sz="1650" spc="-15" dirty="0">
                <a:latin typeface="Sylfaen"/>
                <a:cs typeface="Sylfaen"/>
              </a:rPr>
              <a:t>более</a:t>
            </a:r>
            <a:r>
              <a:rPr sz="1650" spc="-65" dirty="0">
                <a:latin typeface="Sylfaen"/>
                <a:cs typeface="Sylfaen"/>
              </a:rPr>
              <a:t> </a:t>
            </a:r>
            <a:r>
              <a:rPr sz="1650" spc="-5" dirty="0">
                <a:latin typeface="Sylfaen"/>
                <a:cs typeface="Sylfaen"/>
              </a:rPr>
              <a:t>40</a:t>
            </a:r>
            <a:endParaRPr sz="1650">
              <a:latin typeface="Sylfaen"/>
              <a:cs typeface="Sylfae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53"/>
            <a:ext cx="7559040" cy="5327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253"/>
            <a:ext cx="7559040" cy="532765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950" spc="75" dirty="0">
                <a:latin typeface="Verdana"/>
                <a:cs typeface="Verdana"/>
              </a:rPr>
              <a:t>ПРОФИЛЬ </a:t>
            </a:r>
            <a:r>
              <a:rPr sz="1950" spc="70" dirty="0">
                <a:latin typeface="Verdana"/>
                <a:cs typeface="Verdana"/>
              </a:rPr>
              <a:t>ЗДОРОВЬЯ</a:t>
            </a:r>
            <a:r>
              <a:rPr sz="1950" spc="260" dirty="0">
                <a:latin typeface="Verdana"/>
                <a:cs typeface="Verdana"/>
              </a:rPr>
              <a:t> </a:t>
            </a:r>
            <a:r>
              <a:rPr sz="1950" spc="55" dirty="0">
                <a:latin typeface="Verdana"/>
                <a:cs typeface="Verdana"/>
              </a:rPr>
              <a:t>ЖЕНЩИНЫ</a:t>
            </a:r>
            <a:endParaRPr sz="1950">
              <a:latin typeface="Verdana"/>
              <a:cs typeface="Verdana"/>
            </a:endParaRPr>
          </a:p>
          <a:p>
            <a:pPr marL="422275" marR="462915" indent="10160" algn="just">
              <a:lnSpc>
                <a:spcPct val="105600"/>
              </a:lnSpc>
              <a:spcBef>
                <a:spcPts val="1360"/>
              </a:spcBef>
            </a:pPr>
            <a:r>
              <a:rPr sz="1800" i="1" spc="-65" dirty="0">
                <a:latin typeface="Verdana"/>
                <a:cs typeface="Verdana"/>
              </a:rPr>
              <a:t>«Хорошо </a:t>
            </a:r>
            <a:r>
              <a:rPr sz="1800" i="1" spc="-30" dirty="0">
                <a:latin typeface="Verdana"/>
                <a:cs typeface="Verdana"/>
              </a:rPr>
              <a:t>известно, </a:t>
            </a:r>
            <a:r>
              <a:rPr sz="1800" i="1" spc="-55" dirty="0">
                <a:latin typeface="Verdana"/>
                <a:cs typeface="Verdana"/>
              </a:rPr>
              <a:t>что </a:t>
            </a:r>
            <a:r>
              <a:rPr sz="1800" i="1" spc="-40" dirty="0">
                <a:latin typeface="Verdana"/>
                <a:cs typeface="Verdana"/>
              </a:rPr>
              <a:t>сократить </a:t>
            </a:r>
            <a:r>
              <a:rPr sz="1800" i="1" spc="-30" dirty="0">
                <a:latin typeface="Verdana"/>
                <a:cs typeface="Verdana"/>
              </a:rPr>
              <a:t>расходы </a:t>
            </a:r>
            <a:r>
              <a:rPr sz="1800" i="1" spc="-60" dirty="0">
                <a:latin typeface="Verdana"/>
                <a:cs typeface="Verdana"/>
              </a:rPr>
              <a:t>на </a:t>
            </a:r>
            <a:r>
              <a:rPr sz="1800" i="1" spc="-55" dirty="0">
                <a:latin typeface="Verdana"/>
                <a:cs typeface="Verdana"/>
              </a:rPr>
              <a:t>лечение  </a:t>
            </a:r>
            <a:r>
              <a:rPr sz="1800" i="1" spc="-50" dirty="0">
                <a:latin typeface="Verdana"/>
                <a:cs typeface="Verdana"/>
              </a:rPr>
              <a:t>населения </a:t>
            </a:r>
            <a:r>
              <a:rPr sz="1800" i="1" spc="-5" dirty="0">
                <a:latin typeface="Verdana"/>
                <a:cs typeface="Verdana"/>
              </a:rPr>
              <a:t>и </a:t>
            </a:r>
            <a:r>
              <a:rPr sz="1800" i="1" spc="-30" dirty="0">
                <a:latin typeface="Verdana"/>
                <a:cs typeface="Verdana"/>
              </a:rPr>
              <a:t>добиться, </a:t>
            </a:r>
            <a:r>
              <a:rPr sz="1800" i="1" spc="-50" dirty="0">
                <a:latin typeface="Verdana"/>
                <a:cs typeface="Verdana"/>
              </a:rPr>
              <a:t>чтобы </a:t>
            </a:r>
            <a:r>
              <a:rPr sz="1800" i="1" spc="-65" dirty="0">
                <a:latin typeface="Verdana"/>
                <a:cs typeface="Verdana"/>
              </a:rPr>
              <a:t>нация </a:t>
            </a:r>
            <a:r>
              <a:rPr sz="1800" i="1" spc="-70" dirty="0">
                <a:latin typeface="Verdana"/>
                <a:cs typeface="Verdana"/>
              </a:rPr>
              <a:t>была </a:t>
            </a:r>
            <a:r>
              <a:rPr sz="1800" i="1" spc="-55" dirty="0">
                <a:latin typeface="Verdana"/>
                <a:cs typeface="Verdana"/>
              </a:rPr>
              <a:t>здорова, </a:t>
            </a:r>
            <a:r>
              <a:rPr sz="1800" i="1" spc="-5" dirty="0">
                <a:latin typeface="Verdana"/>
                <a:cs typeface="Verdana"/>
              </a:rPr>
              <a:t>можно  </a:t>
            </a:r>
            <a:r>
              <a:rPr sz="1800" i="1" spc="-55" dirty="0">
                <a:latin typeface="Verdana"/>
                <a:cs typeface="Verdana"/>
              </a:rPr>
              <a:t>только </a:t>
            </a:r>
            <a:r>
              <a:rPr sz="1800" i="1" spc="-50" dirty="0">
                <a:latin typeface="Verdana"/>
                <a:cs typeface="Verdana"/>
              </a:rPr>
              <a:t>через профилактику</a:t>
            </a:r>
            <a:r>
              <a:rPr sz="1800" i="1" spc="-390" dirty="0">
                <a:latin typeface="Verdana"/>
                <a:cs typeface="Verdana"/>
              </a:rPr>
              <a:t> </a:t>
            </a:r>
            <a:r>
              <a:rPr sz="1800" i="1" spc="-70" dirty="0">
                <a:latin typeface="Verdana"/>
                <a:cs typeface="Verdana"/>
              </a:rPr>
              <a:t>заболеваний...»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>
              <a:latin typeface="Times New Roman"/>
              <a:cs typeface="Times New Roman"/>
            </a:endParaRPr>
          </a:p>
          <a:p>
            <a:pPr marL="1569720" marR="409575" indent="3437890">
              <a:lnSpc>
                <a:spcPct val="100000"/>
              </a:lnSpc>
            </a:pPr>
            <a:r>
              <a:rPr sz="1900" spc="10" dirty="0">
                <a:latin typeface="Microsoft Sans Serif"/>
                <a:cs typeface="Microsoft Sans Serif"/>
              </a:rPr>
              <a:t>Михаил </a:t>
            </a:r>
            <a:r>
              <a:rPr sz="1900" spc="-5" dirty="0">
                <a:latin typeface="Microsoft Sans Serif"/>
                <a:cs typeface="Microsoft Sans Serif"/>
              </a:rPr>
              <a:t>Игнатьев,  </a:t>
            </a:r>
            <a:r>
              <a:rPr sz="1900" spc="-75" dirty="0">
                <a:latin typeface="Microsoft Sans Serif"/>
                <a:cs typeface="Microsoft Sans Serif"/>
              </a:rPr>
              <a:t>из  </a:t>
            </a:r>
            <a:r>
              <a:rPr sz="1900" spc="-30" dirty="0">
                <a:latin typeface="Microsoft Sans Serif"/>
                <a:cs typeface="Microsoft Sans Serif"/>
              </a:rPr>
              <a:t>Послания  </a:t>
            </a:r>
            <a:r>
              <a:rPr sz="1900" spc="-20" dirty="0">
                <a:latin typeface="Microsoft Sans Serif"/>
                <a:cs typeface="Microsoft Sans Serif"/>
              </a:rPr>
              <a:t>Государственному </a:t>
            </a:r>
            <a:r>
              <a:rPr sz="1900" spc="-10" dirty="0">
                <a:latin typeface="Microsoft Sans Serif"/>
                <a:cs typeface="Microsoft Sans Serif"/>
              </a:rPr>
              <a:t>Совету</a:t>
            </a:r>
            <a:r>
              <a:rPr sz="1900" spc="-240" dirty="0">
                <a:latin typeface="Microsoft Sans Serif"/>
                <a:cs typeface="Microsoft Sans Serif"/>
              </a:rPr>
              <a:t> </a:t>
            </a:r>
            <a:r>
              <a:rPr sz="1900" spc="-30" dirty="0">
                <a:latin typeface="Microsoft Sans Serif"/>
                <a:cs typeface="Microsoft Sans Serif"/>
              </a:rPr>
              <a:t>Чувашии</a:t>
            </a:r>
            <a:r>
              <a:rPr sz="1900" dirty="0">
                <a:latin typeface="Microsoft Sans Serif"/>
                <a:cs typeface="Microsoft Sans Serif"/>
              </a:rPr>
              <a:t> </a:t>
            </a:r>
            <a:endParaRPr sz="1900">
              <a:latin typeface="Microsoft Sans Serif"/>
              <a:cs typeface="Microsoft Sans Serif"/>
            </a:endParaRPr>
          </a:p>
          <a:p>
            <a:pPr marL="6117590">
              <a:lnSpc>
                <a:spcPct val="100000"/>
              </a:lnSpc>
              <a:spcBef>
                <a:spcPts val="40"/>
              </a:spcBef>
            </a:pPr>
            <a:r>
              <a:rPr sz="1900" spc="-20" dirty="0">
                <a:latin typeface="Microsoft Sans Serif"/>
                <a:cs typeface="Microsoft Sans Serif"/>
              </a:rPr>
              <a:t>2013</a:t>
            </a:r>
            <a:r>
              <a:rPr sz="1900" spc="110" dirty="0">
                <a:latin typeface="Microsoft Sans Serif"/>
                <a:cs typeface="Microsoft Sans Serif"/>
              </a:rPr>
              <a:t> </a:t>
            </a:r>
            <a:r>
              <a:rPr sz="1900" spc="-30" dirty="0">
                <a:latin typeface="Microsoft Sans Serif"/>
                <a:cs typeface="Microsoft Sans Serif"/>
              </a:rPr>
              <a:t>год</a:t>
            </a:r>
            <a:endParaRPr sz="19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R="13335" algn="ctr">
              <a:lnSpc>
                <a:spcPct val="100000"/>
              </a:lnSpc>
            </a:pPr>
            <a:r>
              <a:rPr sz="1950" b="1" spc="35" dirty="0">
                <a:latin typeface="Verdana"/>
                <a:cs typeface="Verdana"/>
              </a:rPr>
              <a:t>Диспансеризация</a:t>
            </a:r>
            <a:endParaRPr sz="1950">
              <a:latin typeface="Verdana"/>
              <a:cs typeface="Verdana"/>
            </a:endParaRPr>
          </a:p>
          <a:p>
            <a:pPr marL="424180" marR="404495" indent="-15240" algn="just">
              <a:lnSpc>
                <a:spcPct val="110300"/>
              </a:lnSpc>
              <a:spcBef>
                <a:spcPts val="985"/>
              </a:spcBef>
            </a:pPr>
            <a:r>
              <a:rPr sz="1250" b="1" i="1" spc="-35" dirty="0">
                <a:latin typeface="Verdana"/>
                <a:cs typeface="Verdana"/>
              </a:rPr>
              <a:t>Диспансеризацию</a:t>
            </a:r>
            <a:r>
              <a:rPr sz="1250" b="1" i="1" spc="-200" dirty="0">
                <a:latin typeface="Verdana"/>
                <a:cs typeface="Verdana"/>
              </a:rPr>
              <a:t> </a:t>
            </a:r>
            <a:r>
              <a:rPr sz="1250" b="1" i="1" spc="-15" dirty="0">
                <a:latin typeface="Verdana"/>
                <a:cs typeface="Verdana"/>
              </a:rPr>
              <a:t>достаточно</a:t>
            </a:r>
            <a:r>
              <a:rPr sz="1250" b="1" i="1" spc="-50" dirty="0">
                <a:latin typeface="Verdana"/>
                <a:cs typeface="Verdana"/>
              </a:rPr>
              <a:t> проходить</a:t>
            </a:r>
            <a:r>
              <a:rPr sz="1250" b="1" i="1" spc="65" dirty="0">
                <a:latin typeface="Verdana"/>
                <a:cs typeface="Verdana"/>
              </a:rPr>
              <a:t> </a:t>
            </a:r>
            <a:r>
              <a:rPr sz="1250" b="1" i="1" dirty="0">
                <a:latin typeface="Verdana"/>
                <a:cs typeface="Verdana"/>
              </a:rPr>
              <a:t>1раз</a:t>
            </a:r>
            <a:r>
              <a:rPr sz="1250" b="1" i="1" spc="-50" dirty="0">
                <a:latin typeface="Verdana"/>
                <a:cs typeface="Verdana"/>
              </a:rPr>
              <a:t> </a:t>
            </a:r>
            <a:r>
              <a:rPr sz="1250" b="1" i="1" spc="-5" dirty="0">
                <a:latin typeface="Verdana"/>
                <a:cs typeface="Verdana"/>
              </a:rPr>
              <a:t>в</a:t>
            </a:r>
            <a:r>
              <a:rPr sz="1250" b="1" i="1" spc="-65" dirty="0">
                <a:latin typeface="Verdana"/>
                <a:cs typeface="Verdana"/>
              </a:rPr>
              <a:t> </a:t>
            </a:r>
            <a:r>
              <a:rPr sz="1250" b="1" i="1" spc="-25" dirty="0">
                <a:latin typeface="Verdana"/>
                <a:cs typeface="Verdana"/>
              </a:rPr>
              <a:t>три</a:t>
            </a:r>
            <a:r>
              <a:rPr sz="1250" b="1" i="1" spc="-95" dirty="0">
                <a:latin typeface="Verdana"/>
                <a:cs typeface="Verdana"/>
              </a:rPr>
              <a:t> </a:t>
            </a:r>
            <a:r>
              <a:rPr sz="1250" b="1" i="1" spc="-55" dirty="0">
                <a:latin typeface="Verdana"/>
                <a:cs typeface="Verdana"/>
              </a:rPr>
              <a:t>года,</a:t>
            </a:r>
            <a:r>
              <a:rPr sz="1250" b="1" i="1" spc="5" dirty="0">
                <a:latin typeface="Verdana"/>
                <a:cs typeface="Verdana"/>
              </a:rPr>
              <a:t> </a:t>
            </a:r>
            <a:r>
              <a:rPr sz="1250" b="1" i="1" spc="-50" dirty="0">
                <a:latin typeface="Verdana"/>
                <a:cs typeface="Verdana"/>
              </a:rPr>
              <a:t>начиная</a:t>
            </a:r>
            <a:r>
              <a:rPr sz="1250" b="1" i="1" spc="-90" dirty="0">
                <a:latin typeface="Verdana"/>
                <a:cs typeface="Verdana"/>
              </a:rPr>
              <a:t> </a:t>
            </a:r>
            <a:r>
              <a:rPr sz="1250" b="1" i="1" spc="-5" dirty="0">
                <a:latin typeface="Verdana"/>
                <a:cs typeface="Verdana"/>
              </a:rPr>
              <a:t>с</a:t>
            </a:r>
            <a:r>
              <a:rPr sz="1250" b="1" i="1" spc="-75" dirty="0">
                <a:latin typeface="Verdana"/>
                <a:cs typeface="Verdana"/>
              </a:rPr>
              <a:t> </a:t>
            </a:r>
            <a:r>
              <a:rPr sz="1250" b="1" i="1" spc="-70" dirty="0">
                <a:latin typeface="Verdana"/>
                <a:cs typeface="Verdana"/>
              </a:rPr>
              <a:t>21</a:t>
            </a:r>
            <a:r>
              <a:rPr sz="1250" b="1" i="1" spc="-100" dirty="0">
                <a:latin typeface="Verdana"/>
                <a:cs typeface="Verdana"/>
              </a:rPr>
              <a:t> </a:t>
            </a:r>
            <a:r>
              <a:rPr sz="1250" b="1" i="1" spc="-65" dirty="0">
                <a:latin typeface="Verdana"/>
                <a:cs typeface="Verdana"/>
              </a:rPr>
              <a:t>года.  </a:t>
            </a:r>
            <a:r>
              <a:rPr sz="1250" b="1" i="1" spc="-5" dirty="0">
                <a:latin typeface="Verdana"/>
                <a:cs typeface="Verdana"/>
              </a:rPr>
              <a:t>Если в </a:t>
            </a:r>
            <a:r>
              <a:rPr sz="1250" b="1" i="1" spc="-45" dirty="0">
                <a:latin typeface="Verdana"/>
                <a:cs typeface="Verdana"/>
              </a:rPr>
              <a:t>текущем </a:t>
            </a:r>
            <a:r>
              <a:rPr sz="1250" b="1" i="1" spc="-25" dirty="0">
                <a:latin typeface="Verdana"/>
                <a:cs typeface="Verdana"/>
              </a:rPr>
              <a:t>году </a:t>
            </a:r>
            <a:r>
              <a:rPr sz="1250" b="1" i="1" spc="-10" dirty="0">
                <a:latin typeface="Verdana"/>
                <a:cs typeface="Verdana"/>
              </a:rPr>
              <a:t>Ваш возраст делится </a:t>
            </a:r>
            <a:r>
              <a:rPr sz="1250" b="1" i="1" spc="-35" dirty="0">
                <a:latin typeface="Verdana"/>
                <a:cs typeface="Verdana"/>
              </a:rPr>
              <a:t>на </a:t>
            </a:r>
            <a:r>
              <a:rPr sz="1250" b="1" i="1" spc="-254" dirty="0">
                <a:latin typeface="Verdana"/>
                <a:cs typeface="Verdana"/>
              </a:rPr>
              <a:t>«3», </a:t>
            </a:r>
            <a:r>
              <a:rPr sz="1250" b="1" i="1" spc="-90" dirty="0">
                <a:latin typeface="Verdana"/>
                <a:cs typeface="Verdana"/>
              </a:rPr>
              <a:t>т.е. </a:t>
            </a:r>
            <a:r>
              <a:rPr sz="1250" b="1" i="1" spc="-5" dirty="0">
                <a:latin typeface="Verdana"/>
                <a:cs typeface="Verdana"/>
              </a:rPr>
              <a:t>Вам </a:t>
            </a:r>
            <a:r>
              <a:rPr sz="1250" b="1" i="1" spc="-100" dirty="0">
                <a:latin typeface="Verdana"/>
                <a:cs typeface="Verdana"/>
              </a:rPr>
              <a:t>21, 24, 27, </a:t>
            </a:r>
            <a:r>
              <a:rPr sz="1250" b="1" i="1" spc="-105" dirty="0">
                <a:latin typeface="Verdana"/>
                <a:cs typeface="Verdana"/>
              </a:rPr>
              <a:t>30, </a:t>
            </a:r>
            <a:r>
              <a:rPr sz="1250" b="1" i="1" spc="-55" dirty="0">
                <a:latin typeface="Verdana"/>
                <a:cs typeface="Verdana"/>
              </a:rPr>
              <a:t>33  </a:t>
            </a:r>
            <a:r>
              <a:rPr sz="1250" b="1" i="1" spc="-35" dirty="0">
                <a:latin typeface="Verdana"/>
                <a:cs typeface="Verdana"/>
              </a:rPr>
              <a:t>года</a:t>
            </a:r>
            <a:r>
              <a:rPr sz="1250" b="1" i="1" spc="-70" dirty="0">
                <a:latin typeface="Verdana"/>
                <a:cs typeface="Verdana"/>
              </a:rPr>
              <a:t> </a:t>
            </a:r>
            <a:r>
              <a:rPr sz="1250" b="1" i="1" dirty="0">
                <a:latin typeface="Verdana"/>
                <a:cs typeface="Verdana"/>
              </a:rPr>
              <a:t>и</a:t>
            </a:r>
            <a:r>
              <a:rPr sz="1250" b="1" i="1" spc="-85" dirty="0">
                <a:latin typeface="Verdana"/>
                <a:cs typeface="Verdana"/>
              </a:rPr>
              <a:t> </a:t>
            </a:r>
            <a:r>
              <a:rPr sz="1250" b="1" i="1" spc="-95" dirty="0">
                <a:latin typeface="Verdana"/>
                <a:cs typeface="Verdana"/>
              </a:rPr>
              <a:t>т.</a:t>
            </a:r>
            <a:r>
              <a:rPr sz="1250" b="1" i="1" spc="-220" dirty="0">
                <a:latin typeface="Verdana"/>
                <a:cs typeface="Verdana"/>
              </a:rPr>
              <a:t> </a:t>
            </a:r>
            <a:r>
              <a:rPr sz="1250" b="1" i="1" spc="-25" dirty="0">
                <a:latin typeface="Verdana"/>
                <a:cs typeface="Verdana"/>
              </a:rPr>
              <a:t>д.,</a:t>
            </a:r>
            <a:r>
              <a:rPr sz="1250" b="1" i="1" spc="55" dirty="0">
                <a:latin typeface="Verdana"/>
                <a:cs typeface="Verdana"/>
              </a:rPr>
              <a:t> </a:t>
            </a:r>
            <a:r>
              <a:rPr sz="1250" b="1" i="1" spc="-40" dirty="0">
                <a:latin typeface="Verdana"/>
                <a:cs typeface="Verdana"/>
              </a:rPr>
              <a:t>тогда</a:t>
            </a:r>
            <a:r>
              <a:rPr sz="1250" b="1" i="1" spc="-75" dirty="0">
                <a:latin typeface="Verdana"/>
                <a:cs typeface="Verdana"/>
              </a:rPr>
              <a:t> </a:t>
            </a:r>
            <a:r>
              <a:rPr sz="1250" b="1" i="1" spc="-5" dirty="0">
                <a:latin typeface="Verdana"/>
                <a:cs typeface="Verdana"/>
              </a:rPr>
              <a:t>Вам</a:t>
            </a:r>
            <a:r>
              <a:rPr sz="1250" b="1" i="1" spc="-45" dirty="0">
                <a:latin typeface="Verdana"/>
                <a:cs typeface="Verdana"/>
              </a:rPr>
              <a:t> </a:t>
            </a:r>
            <a:r>
              <a:rPr sz="1250" b="1" i="1" spc="-55" dirty="0">
                <a:latin typeface="Verdana"/>
                <a:cs typeface="Verdana"/>
              </a:rPr>
              <a:t>необходимо</a:t>
            </a:r>
            <a:r>
              <a:rPr sz="1250" b="1" i="1" spc="-100" dirty="0">
                <a:latin typeface="Verdana"/>
                <a:cs typeface="Verdana"/>
              </a:rPr>
              <a:t> </a:t>
            </a:r>
            <a:r>
              <a:rPr sz="1250" b="1" i="1" spc="-30" dirty="0">
                <a:latin typeface="Verdana"/>
                <a:cs typeface="Verdana"/>
              </a:rPr>
              <a:t>пройти</a:t>
            </a:r>
            <a:r>
              <a:rPr sz="1250" b="1" i="1" spc="-229" dirty="0">
                <a:latin typeface="Verdana"/>
                <a:cs typeface="Verdana"/>
              </a:rPr>
              <a:t> </a:t>
            </a:r>
            <a:r>
              <a:rPr sz="1250" b="1" i="1" spc="-45" dirty="0">
                <a:latin typeface="Verdana"/>
                <a:cs typeface="Verdana"/>
              </a:rPr>
              <a:t>диспансеризацию.</a:t>
            </a:r>
            <a:endParaRPr sz="1250">
              <a:latin typeface="Verdana"/>
              <a:cs typeface="Verdana"/>
            </a:endParaRPr>
          </a:p>
          <a:p>
            <a:pPr marL="426720" marR="410209" indent="-2540" algn="just">
              <a:lnSpc>
                <a:spcPts val="1639"/>
              </a:lnSpc>
              <a:spcBef>
                <a:spcPts val="65"/>
              </a:spcBef>
            </a:pPr>
            <a:r>
              <a:rPr sz="1250" b="1" i="1" spc="-5" dirty="0">
                <a:latin typeface="Verdana"/>
                <a:cs typeface="Verdana"/>
              </a:rPr>
              <a:t>Если </a:t>
            </a:r>
            <a:r>
              <a:rPr sz="1250" b="1" i="1" spc="-15" dirty="0">
                <a:latin typeface="Verdana"/>
                <a:cs typeface="Verdana"/>
              </a:rPr>
              <a:t>Ваш возраст </a:t>
            </a:r>
            <a:r>
              <a:rPr sz="1250" b="1" i="1" spc="-30" dirty="0">
                <a:latin typeface="Verdana"/>
                <a:cs typeface="Verdana"/>
              </a:rPr>
              <a:t>на </a:t>
            </a:r>
            <a:r>
              <a:rPr sz="1250" b="1" i="1" spc="-229" dirty="0">
                <a:latin typeface="Verdana"/>
                <a:cs typeface="Verdana"/>
              </a:rPr>
              <a:t>«3» </a:t>
            </a:r>
            <a:r>
              <a:rPr sz="1250" b="1" i="1" spc="-25" dirty="0">
                <a:latin typeface="Verdana"/>
                <a:cs typeface="Verdana"/>
              </a:rPr>
              <a:t>не </a:t>
            </a:r>
            <a:r>
              <a:rPr sz="1250" b="1" i="1" spc="-30" dirty="0">
                <a:latin typeface="Verdana"/>
                <a:cs typeface="Verdana"/>
              </a:rPr>
              <a:t>делится, </a:t>
            </a:r>
            <a:r>
              <a:rPr sz="1250" b="1" i="1" spc="-20" dirty="0">
                <a:latin typeface="Verdana"/>
                <a:cs typeface="Verdana"/>
              </a:rPr>
              <a:t>то </a:t>
            </a:r>
            <a:r>
              <a:rPr sz="1250" b="1" i="1" spc="-15" dirty="0">
                <a:latin typeface="Verdana"/>
                <a:cs typeface="Verdana"/>
              </a:rPr>
              <a:t>Вы </a:t>
            </a:r>
            <a:r>
              <a:rPr sz="1250" b="1" i="1" spc="-50" dirty="0">
                <a:latin typeface="Verdana"/>
                <a:cs typeface="Verdana"/>
              </a:rPr>
              <a:t>можете </a:t>
            </a:r>
            <a:r>
              <a:rPr sz="1250" b="1" i="1" spc="-35" dirty="0">
                <a:latin typeface="Verdana"/>
                <a:cs typeface="Verdana"/>
              </a:rPr>
              <a:t>пройти </a:t>
            </a:r>
            <a:r>
              <a:rPr sz="1250" b="1" i="1" spc="-45" dirty="0">
                <a:latin typeface="Verdana"/>
                <a:cs typeface="Verdana"/>
              </a:rPr>
              <a:t>профилактиче­  </a:t>
            </a:r>
            <a:r>
              <a:rPr sz="1250" b="1" i="1" spc="-40" dirty="0">
                <a:latin typeface="Verdana"/>
                <a:cs typeface="Verdana"/>
              </a:rPr>
              <a:t>ский </a:t>
            </a:r>
            <a:r>
              <a:rPr sz="1250" b="1" i="1" spc="-25" dirty="0">
                <a:latin typeface="Verdana"/>
                <a:cs typeface="Verdana"/>
              </a:rPr>
              <a:t>осмотр по </a:t>
            </a:r>
            <a:r>
              <a:rPr sz="1250" b="1" i="1" spc="-45" dirty="0">
                <a:latin typeface="Verdana"/>
                <a:cs typeface="Verdana"/>
              </a:rPr>
              <a:t>сокращенной </a:t>
            </a:r>
            <a:r>
              <a:rPr sz="1250" b="1" i="1" spc="-35" dirty="0">
                <a:latin typeface="Verdana"/>
                <a:cs typeface="Verdana"/>
              </a:rPr>
              <a:t>программе</a:t>
            </a:r>
            <a:r>
              <a:rPr sz="1250" b="1" i="1" spc="-285" dirty="0">
                <a:latin typeface="Verdana"/>
                <a:cs typeface="Verdana"/>
              </a:rPr>
              <a:t> </a:t>
            </a:r>
            <a:r>
              <a:rPr sz="1250" b="1" i="1" spc="-100" dirty="0">
                <a:latin typeface="Verdana"/>
                <a:cs typeface="Verdana"/>
              </a:rPr>
              <a:t>(таблица)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53"/>
            <a:ext cx="7559040" cy="5327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0" y="758825"/>
            <a:ext cx="7556500" cy="243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253"/>
            <a:ext cx="7559040" cy="532765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950" spc="75" dirty="0">
                <a:latin typeface="Verdana"/>
                <a:cs typeface="Verdana"/>
              </a:rPr>
              <a:t>ПРОФИЛЬ </a:t>
            </a:r>
            <a:r>
              <a:rPr sz="1950" spc="70" dirty="0">
                <a:latin typeface="Verdana"/>
                <a:cs typeface="Verdana"/>
              </a:rPr>
              <a:t>ЗДОРОВЬЯ</a:t>
            </a:r>
            <a:r>
              <a:rPr sz="1950" spc="260" dirty="0">
                <a:latin typeface="Verdana"/>
                <a:cs typeface="Verdana"/>
              </a:rPr>
              <a:t> </a:t>
            </a:r>
            <a:r>
              <a:rPr sz="1950" spc="55" dirty="0">
                <a:latin typeface="Verdana"/>
                <a:cs typeface="Verdana"/>
              </a:rPr>
              <a:t>ЖЕНЩИНЫ</a:t>
            </a:r>
            <a:endParaRPr sz="1950">
              <a:latin typeface="Verdana"/>
              <a:cs typeface="Verdana"/>
            </a:endParaRPr>
          </a:p>
          <a:p>
            <a:pPr marL="5715" algn="ctr">
              <a:lnSpc>
                <a:spcPct val="100000"/>
              </a:lnSpc>
              <a:spcBef>
                <a:spcPts val="640"/>
              </a:spcBef>
            </a:pPr>
            <a:r>
              <a:rPr sz="1800" b="1" spc="-50" dirty="0">
                <a:latin typeface="Verdana"/>
                <a:cs typeface="Verdana"/>
              </a:rPr>
              <a:t>Объем</a:t>
            </a:r>
            <a:r>
              <a:rPr sz="1800" b="1" spc="-80" dirty="0">
                <a:latin typeface="Verdana"/>
                <a:cs typeface="Verdana"/>
              </a:rPr>
              <a:t> </a:t>
            </a:r>
            <a:r>
              <a:rPr sz="1800" b="1" spc="-65" dirty="0">
                <a:latin typeface="Verdana"/>
                <a:cs typeface="Verdana"/>
              </a:rPr>
              <a:t>диспансеризации</a:t>
            </a:r>
            <a:endParaRPr sz="1800">
              <a:latin typeface="Verdana"/>
              <a:cs typeface="Verdana"/>
            </a:endParaRPr>
          </a:p>
          <a:p>
            <a:pPr marL="1334135" marR="1444625" indent="-448309">
              <a:lnSpc>
                <a:spcPts val="1050"/>
              </a:lnSpc>
              <a:spcBef>
                <a:spcPts val="30"/>
              </a:spcBef>
            </a:pPr>
            <a:r>
              <a:rPr sz="700" b="1" i="1" spc="20" dirty="0">
                <a:latin typeface="Verdana"/>
                <a:cs typeface="Verdana"/>
              </a:rPr>
              <a:t>Перечень </a:t>
            </a:r>
            <a:r>
              <a:rPr sz="700" b="1" i="1" spc="30" dirty="0">
                <a:latin typeface="Verdana"/>
                <a:cs typeface="Verdana"/>
              </a:rPr>
              <a:t>осмотров </a:t>
            </a:r>
            <a:r>
              <a:rPr sz="700" b="1" i="1" spc="20" dirty="0">
                <a:latin typeface="Verdana"/>
                <a:cs typeface="Verdana"/>
              </a:rPr>
              <a:t>врачами-специалистами, исследований </a:t>
            </a:r>
            <a:r>
              <a:rPr sz="700" b="1" i="1" dirty="0">
                <a:latin typeface="Verdana"/>
                <a:cs typeface="Verdana"/>
              </a:rPr>
              <a:t>и </a:t>
            </a:r>
            <a:r>
              <a:rPr sz="700" b="1" i="1" spc="10" dirty="0">
                <a:latin typeface="Verdana"/>
                <a:cs typeface="Verdana"/>
              </a:rPr>
              <a:t>иных </a:t>
            </a:r>
            <a:r>
              <a:rPr sz="700" b="1" i="1" spc="20" dirty="0">
                <a:latin typeface="Verdana"/>
                <a:cs typeface="Verdana"/>
              </a:rPr>
              <a:t>медицинских мероприятий,  </a:t>
            </a:r>
            <a:r>
              <a:rPr sz="700" b="1" i="1" spc="25" dirty="0">
                <a:latin typeface="Verdana"/>
                <a:cs typeface="Verdana"/>
              </a:rPr>
              <a:t>проводимых </a:t>
            </a:r>
            <a:r>
              <a:rPr sz="700" b="1" i="1" spc="-5" dirty="0">
                <a:latin typeface="Verdana"/>
                <a:cs typeface="Verdana"/>
              </a:rPr>
              <a:t>в </a:t>
            </a:r>
            <a:r>
              <a:rPr sz="700" b="1" i="1" spc="30" dirty="0">
                <a:latin typeface="Verdana"/>
                <a:cs typeface="Verdana"/>
              </a:rPr>
              <a:t>рамках</a:t>
            </a:r>
            <a:r>
              <a:rPr sz="700" b="1" i="1" spc="-165" dirty="0">
                <a:latin typeface="Verdana"/>
                <a:cs typeface="Verdana"/>
              </a:rPr>
              <a:t> </a:t>
            </a:r>
            <a:r>
              <a:rPr sz="700" b="1" i="1" spc="30" dirty="0">
                <a:latin typeface="Verdana"/>
                <a:cs typeface="Verdana"/>
              </a:rPr>
              <a:t>диспансеризации </a:t>
            </a:r>
            <a:r>
              <a:rPr sz="700" b="1" i="1" spc="-5" dirty="0">
                <a:latin typeface="Verdana"/>
                <a:cs typeface="Verdana"/>
              </a:rPr>
              <a:t>в </a:t>
            </a:r>
            <a:r>
              <a:rPr sz="700" b="1" i="1" spc="20" dirty="0">
                <a:latin typeface="Verdana"/>
                <a:cs typeface="Verdana"/>
              </a:rPr>
              <a:t>определенные </a:t>
            </a:r>
            <a:r>
              <a:rPr sz="700" b="1" i="1" spc="25" dirty="0">
                <a:latin typeface="Verdana"/>
                <a:cs typeface="Verdana"/>
              </a:rPr>
              <a:t>возрастные </a:t>
            </a:r>
            <a:r>
              <a:rPr sz="700" b="1" i="1" spc="20" dirty="0">
                <a:latin typeface="Verdana"/>
                <a:cs typeface="Verdana"/>
              </a:rPr>
              <a:t>периоды</a:t>
            </a:r>
            <a:endParaRPr sz="7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650">
              <a:latin typeface="Times New Roman"/>
              <a:cs typeface="Times New Roman"/>
            </a:endParaRPr>
          </a:p>
          <a:p>
            <a:pPr marL="654685">
              <a:lnSpc>
                <a:spcPct val="100000"/>
              </a:lnSpc>
              <a:tabLst>
                <a:tab pos="4110354" algn="l"/>
              </a:tabLst>
            </a:pPr>
            <a:r>
              <a:rPr sz="650" b="1" spc="5" dirty="0">
                <a:latin typeface="Verdana"/>
                <a:cs typeface="Verdana"/>
              </a:rPr>
              <a:t>Осмотр,</a:t>
            </a:r>
            <a:r>
              <a:rPr sz="650" b="1" spc="50" dirty="0">
                <a:latin typeface="Verdana"/>
                <a:cs typeface="Verdana"/>
              </a:rPr>
              <a:t> </a:t>
            </a:r>
            <a:r>
              <a:rPr sz="650" b="1" spc="-5" dirty="0">
                <a:latin typeface="Verdana"/>
                <a:cs typeface="Verdana"/>
              </a:rPr>
              <a:t>исследование,	</a:t>
            </a:r>
            <a:r>
              <a:rPr sz="975" b="1" spc="15" baseline="-29914" dirty="0">
                <a:latin typeface="Verdana"/>
                <a:cs typeface="Verdana"/>
              </a:rPr>
              <a:t>Возраст</a:t>
            </a:r>
            <a:r>
              <a:rPr sz="975" b="1" spc="-89" baseline="-29914" dirty="0">
                <a:latin typeface="Verdana"/>
                <a:cs typeface="Verdana"/>
              </a:rPr>
              <a:t> </a:t>
            </a:r>
            <a:r>
              <a:rPr sz="975" b="1" spc="-82" baseline="-29914" dirty="0">
                <a:latin typeface="Verdana"/>
                <a:cs typeface="Verdana"/>
              </a:rPr>
              <a:t>(лет)</a:t>
            </a:r>
            <a:endParaRPr sz="975" baseline="-29914">
              <a:latin typeface="Verdana"/>
              <a:cs typeface="Verdana"/>
            </a:endParaRPr>
          </a:p>
          <a:p>
            <a:pPr marL="669925">
              <a:lnSpc>
                <a:spcPct val="100000"/>
              </a:lnSpc>
              <a:spcBef>
                <a:spcPts val="60"/>
              </a:spcBef>
            </a:pPr>
            <a:r>
              <a:rPr sz="650" b="1" spc="-15" dirty="0">
                <a:latin typeface="Verdana"/>
                <a:cs typeface="Verdana"/>
              </a:rPr>
              <a:t>иное</a:t>
            </a:r>
            <a:r>
              <a:rPr sz="650" b="1" spc="-75" dirty="0">
                <a:latin typeface="Verdana"/>
                <a:cs typeface="Verdana"/>
              </a:rPr>
              <a:t> </a:t>
            </a:r>
            <a:r>
              <a:rPr sz="650" b="1" spc="-5" dirty="0">
                <a:latin typeface="Verdana"/>
                <a:cs typeface="Verdana"/>
              </a:rPr>
              <a:t>медицинское</a:t>
            </a:r>
            <a:endParaRPr sz="650">
              <a:latin typeface="Verdana"/>
              <a:cs typeface="Verdana"/>
            </a:endParaRPr>
          </a:p>
          <a:p>
            <a:pPr marL="800735">
              <a:lnSpc>
                <a:spcPct val="100000"/>
              </a:lnSpc>
              <a:spcBef>
                <a:spcPts val="440"/>
              </a:spcBef>
              <a:tabLst>
                <a:tab pos="1861185" algn="l"/>
              </a:tabLst>
            </a:pPr>
            <a:r>
              <a:rPr sz="975" b="1" spc="-15" baseline="34188" dirty="0">
                <a:latin typeface="Verdana"/>
                <a:cs typeface="Verdana"/>
              </a:rPr>
              <a:t>мероприятие	</a:t>
            </a:r>
            <a:r>
              <a:rPr sz="650" b="1" spc="-35" dirty="0">
                <a:latin typeface="Verdana"/>
                <a:cs typeface="Verdana"/>
              </a:rPr>
              <a:t>21</a:t>
            </a:r>
            <a:r>
              <a:rPr sz="650" b="1" spc="100" dirty="0">
                <a:latin typeface="Verdana"/>
                <a:cs typeface="Verdana"/>
              </a:rPr>
              <a:t> </a:t>
            </a:r>
            <a:r>
              <a:rPr sz="650" b="1" spc="-15" dirty="0">
                <a:latin typeface="Verdana"/>
                <a:cs typeface="Verdana"/>
              </a:rPr>
              <a:t>|24</a:t>
            </a:r>
            <a:r>
              <a:rPr sz="650" b="1" spc="35" dirty="0">
                <a:latin typeface="Verdana"/>
                <a:cs typeface="Verdana"/>
              </a:rPr>
              <a:t> </a:t>
            </a:r>
            <a:r>
              <a:rPr sz="650" b="1" spc="-15" dirty="0">
                <a:latin typeface="Verdana"/>
                <a:cs typeface="Verdana"/>
              </a:rPr>
              <a:t>|27</a:t>
            </a:r>
            <a:r>
              <a:rPr sz="650" b="1" spc="80" dirty="0">
                <a:latin typeface="Verdana"/>
                <a:cs typeface="Verdana"/>
              </a:rPr>
              <a:t> </a:t>
            </a:r>
            <a:r>
              <a:rPr sz="650" b="1" spc="-15" dirty="0">
                <a:latin typeface="Verdana"/>
                <a:cs typeface="Verdana"/>
              </a:rPr>
              <a:t>|30</a:t>
            </a:r>
            <a:r>
              <a:rPr sz="650" b="1" spc="45" dirty="0">
                <a:latin typeface="Verdana"/>
                <a:cs typeface="Verdana"/>
              </a:rPr>
              <a:t> </a:t>
            </a:r>
            <a:r>
              <a:rPr sz="650" b="1" spc="-15" dirty="0">
                <a:latin typeface="Verdana"/>
                <a:cs typeface="Verdana"/>
              </a:rPr>
              <a:t>|33</a:t>
            </a:r>
            <a:r>
              <a:rPr sz="650" b="1" spc="45" dirty="0">
                <a:latin typeface="Verdana"/>
                <a:cs typeface="Verdana"/>
              </a:rPr>
              <a:t> </a:t>
            </a:r>
            <a:r>
              <a:rPr sz="650" b="1" spc="-15" dirty="0">
                <a:latin typeface="Verdana"/>
                <a:cs typeface="Verdana"/>
              </a:rPr>
              <a:t>|36</a:t>
            </a:r>
            <a:r>
              <a:rPr sz="650" b="1" spc="50" dirty="0">
                <a:latin typeface="Verdana"/>
                <a:cs typeface="Verdana"/>
              </a:rPr>
              <a:t> </a:t>
            </a:r>
            <a:r>
              <a:rPr sz="650" b="1" spc="-15" dirty="0">
                <a:latin typeface="Verdana"/>
                <a:cs typeface="Verdana"/>
              </a:rPr>
              <a:t>|39</a:t>
            </a:r>
            <a:r>
              <a:rPr sz="650" b="1" spc="45" dirty="0">
                <a:latin typeface="Verdana"/>
                <a:cs typeface="Verdana"/>
              </a:rPr>
              <a:t> </a:t>
            </a:r>
            <a:r>
              <a:rPr sz="650" b="1" spc="-15" dirty="0">
                <a:latin typeface="Verdana"/>
                <a:cs typeface="Verdana"/>
              </a:rPr>
              <a:t>|42</a:t>
            </a:r>
            <a:r>
              <a:rPr sz="650" b="1" spc="65" dirty="0">
                <a:latin typeface="Verdana"/>
                <a:cs typeface="Verdana"/>
              </a:rPr>
              <a:t> </a:t>
            </a:r>
            <a:r>
              <a:rPr sz="650" b="1" spc="-15" dirty="0">
                <a:latin typeface="Verdana"/>
                <a:cs typeface="Verdana"/>
              </a:rPr>
              <a:t>|45</a:t>
            </a:r>
            <a:r>
              <a:rPr sz="650" b="1" spc="50" dirty="0">
                <a:latin typeface="Verdana"/>
                <a:cs typeface="Verdana"/>
              </a:rPr>
              <a:t> </a:t>
            </a:r>
            <a:r>
              <a:rPr sz="650" b="1" spc="-15" dirty="0">
                <a:latin typeface="Verdana"/>
                <a:cs typeface="Verdana"/>
              </a:rPr>
              <a:t>|48</a:t>
            </a:r>
            <a:r>
              <a:rPr sz="650" b="1" spc="45" dirty="0">
                <a:latin typeface="Verdana"/>
                <a:cs typeface="Verdana"/>
              </a:rPr>
              <a:t> </a:t>
            </a:r>
            <a:r>
              <a:rPr sz="650" b="1" spc="-35" dirty="0">
                <a:latin typeface="Verdana"/>
                <a:cs typeface="Verdana"/>
              </a:rPr>
              <a:t>|51</a:t>
            </a:r>
            <a:r>
              <a:rPr sz="650" b="1" spc="105" dirty="0">
                <a:latin typeface="Verdana"/>
                <a:cs typeface="Verdana"/>
              </a:rPr>
              <a:t> </a:t>
            </a:r>
            <a:r>
              <a:rPr sz="650" b="1" spc="-15" dirty="0">
                <a:latin typeface="Verdana"/>
                <a:cs typeface="Verdana"/>
              </a:rPr>
              <a:t>|54</a:t>
            </a:r>
            <a:r>
              <a:rPr sz="650" b="1" spc="65" dirty="0">
                <a:latin typeface="Verdana"/>
                <a:cs typeface="Verdana"/>
              </a:rPr>
              <a:t> </a:t>
            </a:r>
            <a:r>
              <a:rPr sz="650" b="1" spc="-20" dirty="0">
                <a:latin typeface="Verdana"/>
                <a:cs typeface="Verdana"/>
              </a:rPr>
              <a:t>|57</a:t>
            </a:r>
            <a:r>
              <a:rPr sz="650" b="1" spc="65" dirty="0">
                <a:latin typeface="Verdana"/>
                <a:cs typeface="Verdana"/>
              </a:rPr>
              <a:t> </a:t>
            </a:r>
            <a:r>
              <a:rPr sz="650" b="1" spc="-15" dirty="0">
                <a:latin typeface="Verdana"/>
                <a:cs typeface="Verdana"/>
              </a:rPr>
              <a:t>|60</a:t>
            </a:r>
            <a:r>
              <a:rPr sz="650" b="1" spc="50" dirty="0">
                <a:latin typeface="Verdana"/>
                <a:cs typeface="Verdana"/>
              </a:rPr>
              <a:t> </a:t>
            </a:r>
            <a:r>
              <a:rPr sz="650" b="1" spc="-15" dirty="0">
                <a:latin typeface="Verdana"/>
                <a:cs typeface="Verdana"/>
              </a:rPr>
              <a:t>|63</a:t>
            </a:r>
            <a:r>
              <a:rPr sz="650" b="1" spc="45" dirty="0">
                <a:latin typeface="Verdana"/>
                <a:cs typeface="Verdana"/>
              </a:rPr>
              <a:t> </a:t>
            </a:r>
            <a:r>
              <a:rPr sz="650" b="1" spc="-10" dirty="0">
                <a:latin typeface="Verdana"/>
                <a:cs typeface="Verdana"/>
              </a:rPr>
              <a:t>|66</a:t>
            </a:r>
            <a:r>
              <a:rPr sz="650" b="1" spc="20" dirty="0">
                <a:latin typeface="Verdana"/>
                <a:cs typeface="Verdana"/>
              </a:rPr>
              <a:t> </a:t>
            </a:r>
            <a:r>
              <a:rPr sz="650" b="1" spc="-15" dirty="0">
                <a:latin typeface="Verdana"/>
                <a:cs typeface="Verdana"/>
              </a:rPr>
              <a:t>|69</a:t>
            </a:r>
            <a:r>
              <a:rPr sz="650" b="1" spc="70" dirty="0">
                <a:latin typeface="Verdana"/>
                <a:cs typeface="Verdana"/>
              </a:rPr>
              <a:t> </a:t>
            </a:r>
            <a:r>
              <a:rPr sz="650" b="1" spc="-15" dirty="0">
                <a:latin typeface="Verdana"/>
                <a:cs typeface="Verdana"/>
              </a:rPr>
              <a:t>|72</a:t>
            </a:r>
            <a:r>
              <a:rPr sz="650" b="1" spc="45" dirty="0">
                <a:latin typeface="Verdana"/>
                <a:cs typeface="Verdana"/>
              </a:rPr>
              <a:t> </a:t>
            </a:r>
            <a:r>
              <a:rPr sz="650" b="1" spc="-10" dirty="0">
                <a:latin typeface="Verdana"/>
                <a:cs typeface="Verdana"/>
              </a:rPr>
              <a:t>|75</a:t>
            </a:r>
            <a:r>
              <a:rPr sz="650" b="1" spc="20" dirty="0">
                <a:latin typeface="Verdana"/>
                <a:cs typeface="Verdana"/>
              </a:rPr>
              <a:t> </a:t>
            </a:r>
            <a:r>
              <a:rPr sz="650" b="1" spc="-10" dirty="0">
                <a:latin typeface="Verdana"/>
                <a:cs typeface="Verdana"/>
              </a:rPr>
              <a:t>|78</a:t>
            </a:r>
            <a:r>
              <a:rPr sz="650" b="1" spc="25" dirty="0">
                <a:latin typeface="Verdana"/>
                <a:cs typeface="Verdana"/>
              </a:rPr>
              <a:t> </a:t>
            </a:r>
            <a:r>
              <a:rPr sz="650" b="1" spc="-35" dirty="0">
                <a:latin typeface="Verdana"/>
                <a:cs typeface="Verdana"/>
              </a:rPr>
              <a:t>|81</a:t>
            </a:r>
            <a:r>
              <a:rPr sz="650" b="1" spc="110" dirty="0">
                <a:latin typeface="Verdana"/>
                <a:cs typeface="Verdana"/>
              </a:rPr>
              <a:t> </a:t>
            </a:r>
            <a:r>
              <a:rPr sz="650" b="1" spc="-15" dirty="0">
                <a:latin typeface="Verdana"/>
                <a:cs typeface="Verdana"/>
              </a:rPr>
              <a:t>|84</a:t>
            </a:r>
            <a:r>
              <a:rPr sz="650" b="1" spc="40" dirty="0">
                <a:latin typeface="Verdana"/>
                <a:cs typeface="Verdana"/>
              </a:rPr>
              <a:t> </a:t>
            </a:r>
            <a:r>
              <a:rPr sz="650" b="1" spc="-15" dirty="0">
                <a:latin typeface="Verdana"/>
                <a:cs typeface="Verdana"/>
              </a:rPr>
              <a:t>|87</a:t>
            </a:r>
            <a:r>
              <a:rPr sz="650" b="1" spc="65" dirty="0">
                <a:latin typeface="Verdana"/>
                <a:cs typeface="Verdana"/>
              </a:rPr>
              <a:t> </a:t>
            </a:r>
            <a:r>
              <a:rPr sz="650" b="1" spc="-15" dirty="0">
                <a:latin typeface="Verdana"/>
                <a:cs typeface="Verdana"/>
              </a:rPr>
              <a:t>|90</a:t>
            </a:r>
            <a:r>
              <a:rPr sz="650" b="1" spc="45" dirty="0">
                <a:latin typeface="Verdana"/>
                <a:cs typeface="Verdana"/>
              </a:rPr>
              <a:t> </a:t>
            </a:r>
            <a:r>
              <a:rPr sz="650" b="1" spc="-15" dirty="0">
                <a:latin typeface="Verdana"/>
                <a:cs typeface="Verdana"/>
              </a:rPr>
              <a:t>|93</a:t>
            </a:r>
            <a:r>
              <a:rPr sz="650" b="1" spc="50" dirty="0">
                <a:latin typeface="Verdana"/>
                <a:cs typeface="Verdana"/>
              </a:rPr>
              <a:t> </a:t>
            </a:r>
            <a:r>
              <a:rPr sz="650" b="1" spc="-15" dirty="0">
                <a:latin typeface="Verdana"/>
                <a:cs typeface="Verdana"/>
              </a:rPr>
              <a:t>|96</a:t>
            </a:r>
            <a:r>
              <a:rPr sz="650" b="1" spc="45" dirty="0">
                <a:latin typeface="Verdana"/>
                <a:cs typeface="Verdana"/>
              </a:rPr>
              <a:t> </a:t>
            </a:r>
            <a:r>
              <a:rPr sz="650" b="1" spc="-15" dirty="0">
                <a:latin typeface="Verdana"/>
                <a:cs typeface="Verdana"/>
              </a:rPr>
              <a:t>|99</a:t>
            </a:r>
            <a:endParaRPr sz="650">
              <a:latin typeface="Verdana"/>
              <a:cs typeface="Verdana"/>
            </a:endParaRPr>
          </a:p>
          <a:p>
            <a:pPr marL="67945" algn="ctr">
              <a:lnSpc>
                <a:spcPct val="100000"/>
              </a:lnSpc>
              <a:spcBef>
                <a:spcPts val="160"/>
              </a:spcBef>
            </a:pPr>
            <a:r>
              <a:rPr sz="650" b="1" spc="-20" dirty="0">
                <a:latin typeface="Verdana"/>
                <a:cs typeface="Verdana"/>
              </a:rPr>
              <a:t>Первый </a:t>
            </a:r>
            <a:r>
              <a:rPr sz="650" b="1" dirty="0">
                <a:latin typeface="Verdana"/>
                <a:cs typeface="Verdana"/>
              </a:rPr>
              <a:t>этап</a:t>
            </a:r>
            <a:r>
              <a:rPr sz="650" b="1" spc="-10" dirty="0">
                <a:latin typeface="Verdana"/>
                <a:cs typeface="Verdana"/>
              </a:rPr>
              <a:t> </a:t>
            </a:r>
            <a:r>
              <a:rPr sz="650" b="1" spc="-5" dirty="0">
                <a:latin typeface="Verdana"/>
                <a:cs typeface="Verdana"/>
              </a:rPr>
              <a:t>диспансеризации</a:t>
            </a:r>
            <a:endParaRPr sz="650">
              <a:latin typeface="Verdana"/>
              <a:cs typeface="Verdana"/>
            </a:endParaRPr>
          </a:p>
          <a:p>
            <a:pPr marL="663575">
              <a:lnSpc>
                <a:spcPct val="100000"/>
              </a:lnSpc>
              <a:spcBef>
                <a:spcPts val="280"/>
              </a:spcBef>
              <a:tabLst>
                <a:tab pos="1892300" algn="l"/>
              </a:tabLst>
            </a:pPr>
            <a:r>
              <a:rPr sz="650" b="1" spc="-55" dirty="0">
                <a:latin typeface="Verdana"/>
                <a:cs typeface="Verdana"/>
              </a:rPr>
              <a:t>1.</a:t>
            </a:r>
            <a:r>
              <a:rPr sz="650" b="1" spc="5" dirty="0">
                <a:latin typeface="Verdana"/>
                <a:cs typeface="Verdana"/>
              </a:rPr>
              <a:t> </a:t>
            </a:r>
            <a:r>
              <a:rPr sz="650" b="1" dirty="0">
                <a:latin typeface="Verdana"/>
                <a:cs typeface="Verdana"/>
              </a:rPr>
              <a:t>Опрос	</a:t>
            </a:r>
            <a:r>
              <a:rPr sz="650" b="1" spc="-5" dirty="0">
                <a:latin typeface="Verdana"/>
                <a:cs typeface="Verdana"/>
              </a:rPr>
              <a:t>+    +    +    +    +    +    +    +    +    +    +    +    +    +    +    +    +    +    +    +    +    +    +    +    +    +            </a:t>
            </a:r>
            <a:r>
              <a:rPr sz="650" b="1" spc="190" dirty="0">
                <a:latin typeface="Verdana"/>
                <a:cs typeface="Verdana"/>
              </a:rPr>
              <a:t> </a:t>
            </a:r>
            <a:r>
              <a:rPr sz="650" b="1" spc="-5" dirty="0">
                <a:latin typeface="Verdana"/>
                <a:cs typeface="Verdana"/>
              </a:rPr>
              <a:t>+</a:t>
            </a:r>
            <a:endParaRPr sz="650">
              <a:latin typeface="Verdana"/>
              <a:cs typeface="Verdana"/>
            </a:endParaRPr>
          </a:p>
          <a:p>
            <a:pPr marL="657225">
              <a:lnSpc>
                <a:spcPct val="100000"/>
              </a:lnSpc>
              <a:spcBef>
                <a:spcPts val="340"/>
              </a:spcBef>
              <a:tabLst>
                <a:tab pos="1892935" algn="l"/>
              </a:tabLst>
            </a:pPr>
            <a:r>
              <a:rPr sz="650" b="1" spc="-35" dirty="0">
                <a:latin typeface="Verdana"/>
                <a:cs typeface="Verdana"/>
              </a:rPr>
              <a:t>2.</a:t>
            </a:r>
            <a:r>
              <a:rPr sz="650" b="1" spc="40" dirty="0">
                <a:latin typeface="Verdana"/>
                <a:cs typeface="Verdana"/>
              </a:rPr>
              <a:t> </a:t>
            </a:r>
            <a:r>
              <a:rPr sz="650" b="1" spc="-5" dirty="0">
                <a:latin typeface="Verdana"/>
                <a:cs typeface="Verdana"/>
              </a:rPr>
              <a:t>Измерение</a:t>
            </a:r>
            <a:r>
              <a:rPr sz="650" b="1" spc="-40" dirty="0">
                <a:latin typeface="Verdana"/>
                <a:cs typeface="Verdana"/>
              </a:rPr>
              <a:t> </a:t>
            </a:r>
            <a:r>
              <a:rPr sz="650" b="1" spc="5" dirty="0">
                <a:latin typeface="Verdana"/>
                <a:cs typeface="Verdana"/>
              </a:rPr>
              <a:t>АД	</a:t>
            </a:r>
            <a:r>
              <a:rPr sz="650" b="1" spc="-5" dirty="0">
                <a:latin typeface="Verdana"/>
                <a:cs typeface="Verdana"/>
              </a:rPr>
              <a:t>+    +    +    +    +    +    +    +    +    +    +    +    +    +    +    +    +    +    +    +    +    +    +    +    +    +            </a:t>
            </a:r>
            <a:r>
              <a:rPr sz="650" b="1" spc="160" dirty="0">
                <a:latin typeface="Verdana"/>
                <a:cs typeface="Verdana"/>
              </a:rPr>
              <a:t> </a:t>
            </a:r>
            <a:r>
              <a:rPr sz="650" b="1" spc="-5" dirty="0">
                <a:latin typeface="Verdana"/>
                <a:cs typeface="Verdana"/>
              </a:rPr>
              <a:t>+</a:t>
            </a:r>
            <a:endParaRPr sz="650">
              <a:latin typeface="Verdana"/>
              <a:cs typeface="Verdana"/>
            </a:endParaRPr>
          </a:p>
          <a:p>
            <a:pPr marL="657225">
              <a:lnSpc>
                <a:spcPct val="100000"/>
              </a:lnSpc>
              <a:spcBef>
                <a:spcPts val="330"/>
              </a:spcBef>
              <a:tabLst>
                <a:tab pos="1892935" algn="l"/>
              </a:tabLst>
            </a:pPr>
            <a:r>
              <a:rPr sz="975" b="1" spc="-52" baseline="4273" dirty="0">
                <a:latin typeface="Verdana"/>
                <a:cs typeface="Verdana"/>
              </a:rPr>
              <a:t>3.</a:t>
            </a:r>
            <a:r>
              <a:rPr sz="975" b="1" baseline="4273" dirty="0">
                <a:latin typeface="Verdana"/>
                <a:cs typeface="Verdana"/>
              </a:rPr>
              <a:t> </a:t>
            </a:r>
            <a:r>
              <a:rPr sz="975" b="1" spc="-7" baseline="4273" dirty="0">
                <a:latin typeface="Verdana"/>
                <a:cs typeface="Verdana"/>
              </a:rPr>
              <a:t>Антропометрия	</a:t>
            </a:r>
            <a:r>
              <a:rPr sz="650" b="1" spc="-5" dirty="0">
                <a:latin typeface="Verdana"/>
                <a:cs typeface="Verdana"/>
              </a:rPr>
              <a:t>+    +    +    +    +    +    +    +    +    +    +    +    +    +    +    +    +    +    +    +    +    +    +    +    +    +            </a:t>
            </a:r>
            <a:r>
              <a:rPr sz="650" b="1" spc="185" dirty="0">
                <a:latin typeface="Verdana"/>
                <a:cs typeface="Verdana"/>
              </a:rPr>
              <a:t> </a:t>
            </a:r>
            <a:r>
              <a:rPr sz="650" b="1" spc="-5" dirty="0">
                <a:latin typeface="Verdana"/>
                <a:cs typeface="Verdana"/>
              </a:rPr>
              <a:t>+</a:t>
            </a:r>
            <a:endParaRPr sz="650">
              <a:latin typeface="Verdana"/>
              <a:cs typeface="Verdana"/>
            </a:endParaRPr>
          </a:p>
          <a:p>
            <a:pPr marL="657225">
              <a:lnSpc>
                <a:spcPct val="100000"/>
              </a:lnSpc>
              <a:spcBef>
                <a:spcPts val="200"/>
              </a:spcBef>
            </a:pPr>
            <a:r>
              <a:rPr sz="650" b="1" spc="-35" dirty="0">
                <a:latin typeface="Verdana"/>
                <a:cs typeface="Verdana"/>
              </a:rPr>
              <a:t>4.</a:t>
            </a:r>
            <a:r>
              <a:rPr sz="650" b="1" spc="-45" dirty="0">
                <a:latin typeface="Verdana"/>
                <a:cs typeface="Verdana"/>
              </a:rPr>
              <a:t> </a:t>
            </a:r>
            <a:r>
              <a:rPr sz="650" b="1" spc="-10" dirty="0">
                <a:latin typeface="Verdana"/>
                <a:cs typeface="Verdana"/>
              </a:rPr>
              <a:t>Определение</a:t>
            </a:r>
            <a:endParaRPr sz="650">
              <a:latin typeface="Verdana"/>
              <a:cs typeface="Verdana"/>
            </a:endParaRPr>
          </a:p>
          <a:p>
            <a:pPr marL="774065" marR="770890" indent="-6350">
              <a:lnSpc>
                <a:spcPct val="103800"/>
              </a:lnSpc>
              <a:spcBef>
                <a:spcPts val="60"/>
              </a:spcBef>
              <a:tabLst>
                <a:tab pos="1892935" algn="l"/>
                <a:tab pos="3242310" algn="l"/>
                <a:tab pos="3626485" algn="l"/>
                <a:tab pos="4010660" algn="l"/>
                <a:tab pos="4397375" algn="l"/>
                <a:tab pos="4781550" algn="l"/>
                <a:tab pos="5165725" algn="l"/>
                <a:tab pos="5553075" algn="l"/>
                <a:tab pos="5936615" algn="l"/>
                <a:tab pos="6323965" algn="l"/>
                <a:tab pos="6708140" algn="l"/>
              </a:tabLst>
            </a:pPr>
            <a:r>
              <a:rPr sz="650" b="1" dirty="0">
                <a:latin typeface="Verdana"/>
                <a:cs typeface="Verdana"/>
              </a:rPr>
              <a:t>холесте</a:t>
            </a:r>
            <a:r>
              <a:rPr sz="650" b="1" spc="10" dirty="0">
                <a:latin typeface="Verdana"/>
                <a:cs typeface="Verdana"/>
              </a:rPr>
              <a:t>р</a:t>
            </a:r>
            <a:r>
              <a:rPr sz="650" b="1" spc="-5" dirty="0">
                <a:latin typeface="Verdana"/>
                <a:cs typeface="Verdana"/>
              </a:rPr>
              <a:t>и</a:t>
            </a:r>
            <a:r>
              <a:rPr sz="650" b="1" spc="0" dirty="0">
                <a:latin typeface="Verdana"/>
                <a:cs typeface="Verdana"/>
              </a:rPr>
              <a:t>н</a:t>
            </a:r>
            <a:r>
              <a:rPr sz="650" b="1" dirty="0">
                <a:latin typeface="Verdana"/>
                <a:cs typeface="Verdana"/>
              </a:rPr>
              <a:t>а </a:t>
            </a:r>
            <a:r>
              <a:rPr sz="650" b="1" spc="15" dirty="0">
                <a:latin typeface="Verdana"/>
                <a:cs typeface="Verdana"/>
              </a:rPr>
              <a:t> </a:t>
            </a:r>
            <a:r>
              <a:rPr sz="650" b="1" spc="-5" dirty="0">
                <a:latin typeface="Verdana"/>
                <a:cs typeface="Verdana"/>
              </a:rPr>
              <a:t>и</a:t>
            </a:r>
            <a:r>
              <a:rPr sz="650" b="1" dirty="0">
                <a:latin typeface="Verdana"/>
                <a:cs typeface="Verdana"/>
              </a:rPr>
              <a:t>	</a:t>
            </a:r>
            <a:r>
              <a:rPr sz="650" b="1" spc="-5" dirty="0">
                <a:latin typeface="Verdana"/>
                <a:cs typeface="Verdana"/>
              </a:rPr>
              <a:t>+</a:t>
            </a:r>
            <a:r>
              <a:rPr sz="650" b="1" dirty="0">
                <a:latin typeface="Verdana"/>
                <a:cs typeface="Verdana"/>
              </a:rPr>
              <a:t>   </a:t>
            </a:r>
            <a:r>
              <a:rPr sz="650" b="1" spc="50" dirty="0">
                <a:latin typeface="Verdana"/>
                <a:cs typeface="Verdana"/>
              </a:rPr>
              <a:t> </a:t>
            </a:r>
            <a:r>
              <a:rPr sz="650" b="1" spc="-5" dirty="0">
                <a:latin typeface="Verdana"/>
                <a:cs typeface="Verdana"/>
              </a:rPr>
              <a:t>+</a:t>
            </a:r>
            <a:r>
              <a:rPr sz="650" b="1" dirty="0">
                <a:latin typeface="Verdana"/>
                <a:cs typeface="Verdana"/>
              </a:rPr>
              <a:t>   </a:t>
            </a:r>
            <a:r>
              <a:rPr sz="650" b="1" spc="60" dirty="0">
                <a:latin typeface="Verdana"/>
                <a:cs typeface="Verdana"/>
              </a:rPr>
              <a:t> </a:t>
            </a:r>
            <a:r>
              <a:rPr sz="650" b="1" spc="-5" dirty="0">
                <a:latin typeface="Verdana"/>
                <a:cs typeface="Verdana"/>
              </a:rPr>
              <a:t>+</a:t>
            </a:r>
            <a:r>
              <a:rPr sz="650" b="1" dirty="0">
                <a:latin typeface="Verdana"/>
                <a:cs typeface="Verdana"/>
              </a:rPr>
              <a:t>   </a:t>
            </a:r>
            <a:r>
              <a:rPr sz="650" b="1" spc="80" dirty="0">
                <a:latin typeface="Verdana"/>
                <a:cs typeface="Verdana"/>
              </a:rPr>
              <a:t> </a:t>
            </a:r>
            <a:r>
              <a:rPr sz="650" b="1" spc="-5" dirty="0">
                <a:latin typeface="Verdana"/>
                <a:cs typeface="Verdana"/>
              </a:rPr>
              <a:t>+</a:t>
            </a:r>
            <a:r>
              <a:rPr sz="650" b="1" dirty="0">
                <a:latin typeface="Verdana"/>
                <a:cs typeface="Verdana"/>
              </a:rPr>
              <a:t>   </a:t>
            </a:r>
            <a:r>
              <a:rPr sz="650" b="1" spc="55" dirty="0">
                <a:latin typeface="Verdana"/>
                <a:cs typeface="Verdana"/>
              </a:rPr>
              <a:t> </a:t>
            </a:r>
            <a:r>
              <a:rPr sz="650" b="1" spc="-5" dirty="0">
                <a:latin typeface="Verdana"/>
                <a:cs typeface="Verdana"/>
              </a:rPr>
              <a:t>+</a:t>
            </a:r>
            <a:r>
              <a:rPr sz="650" b="1" dirty="0">
                <a:latin typeface="Verdana"/>
                <a:cs typeface="Verdana"/>
              </a:rPr>
              <a:t>   </a:t>
            </a:r>
            <a:r>
              <a:rPr sz="650" b="1" spc="60" dirty="0">
                <a:latin typeface="Verdana"/>
                <a:cs typeface="Verdana"/>
              </a:rPr>
              <a:t> </a:t>
            </a:r>
            <a:r>
              <a:rPr sz="650" b="1" spc="-5" dirty="0">
                <a:latin typeface="Verdana"/>
                <a:cs typeface="Verdana"/>
              </a:rPr>
              <a:t>+</a:t>
            </a:r>
            <a:r>
              <a:rPr sz="650" b="1" dirty="0">
                <a:latin typeface="Verdana"/>
                <a:cs typeface="Verdana"/>
              </a:rPr>
              <a:t>	</a:t>
            </a:r>
            <a:r>
              <a:rPr sz="650" b="1" spc="-5" dirty="0">
                <a:latin typeface="Verdana"/>
                <a:cs typeface="Verdana"/>
              </a:rPr>
              <a:t>+</a:t>
            </a:r>
            <a:r>
              <a:rPr sz="650" b="1" dirty="0">
                <a:latin typeface="Verdana"/>
                <a:cs typeface="Verdana"/>
              </a:rPr>
              <a:t>	</a:t>
            </a:r>
            <a:r>
              <a:rPr sz="650" b="1" spc="-5" dirty="0">
                <a:latin typeface="Verdana"/>
                <a:cs typeface="Verdana"/>
              </a:rPr>
              <a:t>+</a:t>
            </a:r>
            <a:r>
              <a:rPr sz="650" b="1" dirty="0">
                <a:latin typeface="Verdana"/>
                <a:cs typeface="Verdana"/>
              </a:rPr>
              <a:t>	</a:t>
            </a:r>
            <a:r>
              <a:rPr sz="650" b="1" spc="-5" dirty="0">
                <a:latin typeface="Verdana"/>
                <a:cs typeface="Verdana"/>
              </a:rPr>
              <a:t>+</a:t>
            </a:r>
            <a:r>
              <a:rPr sz="650" b="1" dirty="0">
                <a:latin typeface="Verdana"/>
                <a:cs typeface="Verdana"/>
              </a:rPr>
              <a:t>	</a:t>
            </a:r>
            <a:r>
              <a:rPr sz="650" b="1" spc="-5" dirty="0">
                <a:latin typeface="Verdana"/>
                <a:cs typeface="Verdana"/>
              </a:rPr>
              <a:t>+</a:t>
            </a:r>
            <a:r>
              <a:rPr sz="650" b="1" dirty="0">
                <a:latin typeface="Verdana"/>
                <a:cs typeface="Verdana"/>
              </a:rPr>
              <a:t>	</a:t>
            </a:r>
            <a:r>
              <a:rPr sz="650" b="1" spc="-5" dirty="0">
                <a:latin typeface="Verdana"/>
                <a:cs typeface="Verdana"/>
              </a:rPr>
              <a:t>+</a:t>
            </a:r>
            <a:r>
              <a:rPr sz="650" b="1" dirty="0">
                <a:latin typeface="Verdana"/>
                <a:cs typeface="Verdana"/>
              </a:rPr>
              <a:t>	</a:t>
            </a:r>
            <a:r>
              <a:rPr sz="650" b="1" spc="-5" dirty="0">
                <a:latin typeface="Verdana"/>
                <a:cs typeface="Verdana"/>
              </a:rPr>
              <a:t>+</a:t>
            </a:r>
            <a:r>
              <a:rPr sz="650" b="1" dirty="0">
                <a:latin typeface="Verdana"/>
                <a:cs typeface="Verdana"/>
              </a:rPr>
              <a:t>	</a:t>
            </a:r>
            <a:r>
              <a:rPr sz="650" b="1" spc="-5" dirty="0">
                <a:latin typeface="Verdana"/>
                <a:cs typeface="Verdana"/>
              </a:rPr>
              <a:t>+</a:t>
            </a:r>
            <a:r>
              <a:rPr sz="650" b="1" dirty="0">
                <a:latin typeface="Verdana"/>
                <a:cs typeface="Verdana"/>
              </a:rPr>
              <a:t>	</a:t>
            </a:r>
            <a:r>
              <a:rPr sz="650" b="1" spc="-5" dirty="0">
                <a:latin typeface="Verdana"/>
                <a:cs typeface="Verdana"/>
              </a:rPr>
              <a:t>+</a:t>
            </a:r>
            <a:r>
              <a:rPr sz="650" b="1" dirty="0">
                <a:latin typeface="Verdana"/>
                <a:cs typeface="Verdana"/>
              </a:rPr>
              <a:t>	</a:t>
            </a:r>
            <a:r>
              <a:rPr sz="650" b="1" spc="-5" dirty="0">
                <a:latin typeface="Verdana"/>
                <a:cs typeface="Verdana"/>
              </a:rPr>
              <a:t>+</a:t>
            </a:r>
            <a:r>
              <a:rPr sz="650" b="1" dirty="0">
                <a:latin typeface="Verdana"/>
                <a:cs typeface="Verdana"/>
              </a:rPr>
              <a:t>	+  </a:t>
            </a:r>
            <a:r>
              <a:rPr sz="650" b="1" spc="-5" dirty="0">
                <a:latin typeface="Verdana"/>
                <a:cs typeface="Verdana"/>
              </a:rPr>
              <a:t>сахара в</a:t>
            </a:r>
            <a:r>
              <a:rPr sz="650" b="1" spc="-65" dirty="0">
                <a:latin typeface="Verdana"/>
                <a:cs typeface="Verdana"/>
              </a:rPr>
              <a:t> </a:t>
            </a:r>
            <a:r>
              <a:rPr sz="650" b="1" spc="-20" dirty="0">
                <a:latin typeface="Verdana"/>
                <a:cs typeface="Verdana"/>
              </a:rPr>
              <a:t>крови</a:t>
            </a:r>
            <a:endParaRPr sz="650">
              <a:latin typeface="Verdana"/>
              <a:cs typeface="Verdana"/>
            </a:endParaRPr>
          </a:p>
          <a:p>
            <a:pPr marL="658495">
              <a:lnSpc>
                <a:spcPct val="100000"/>
              </a:lnSpc>
              <a:spcBef>
                <a:spcPts val="110"/>
              </a:spcBef>
            </a:pPr>
            <a:r>
              <a:rPr sz="650" b="1" spc="-40" dirty="0">
                <a:latin typeface="Verdana"/>
                <a:cs typeface="Verdana"/>
              </a:rPr>
              <a:t>5.</a:t>
            </a:r>
            <a:r>
              <a:rPr sz="650" b="1" spc="-50" dirty="0">
                <a:latin typeface="Verdana"/>
                <a:cs typeface="Verdana"/>
              </a:rPr>
              <a:t> </a:t>
            </a:r>
            <a:r>
              <a:rPr sz="650" b="1" spc="-10" dirty="0">
                <a:latin typeface="Verdana"/>
                <a:cs typeface="Verdana"/>
              </a:rPr>
              <a:t>Измерение</a:t>
            </a:r>
            <a:endParaRPr sz="650">
              <a:latin typeface="Verdana"/>
              <a:cs typeface="Verdana"/>
            </a:endParaRPr>
          </a:p>
          <a:p>
            <a:pPr marL="770255" marR="582295" indent="6350">
              <a:lnSpc>
                <a:spcPct val="105100"/>
              </a:lnSpc>
              <a:spcBef>
                <a:spcPts val="40"/>
              </a:spcBef>
              <a:tabLst>
                <a:tab pos="3047365" algn="l"/>
              </a:tabLst>
            </a:pPr>
            <a:r>
              <a:rPr sz="650" b="1" spc="-10" dirty="0">
                <a:latin typeface="Verdana"/>
                <a:cs typeface="Verdana"/>
              </a:rPr>
              <a:t>внутриглазного	</a:t>
            </a:r>
            <a:r>
              <a:rPr sz="650" b="1" spc="-5" dirty="0">
                <a:latin typeface="Verdana"/>
                <a:cs typeface="Verdana"/>
              </a:rPr>
              <a:t>+    +    +    +    +    +    +    +    +    +    +    +    +    +    +    +    +    +    +          </a:t>
            </a:r>
            <a:r>
              <a:rPr sz="650" b="1" spc="35" dirty="0">
                <a:latin typeface="Verdana"/>
                <a:cs typeface="Verdana"/>
              </a:rPr>
              <a:t> </a:t>
            </a:r>
            <a:r>
              <a:rPr sz="650" b="1" spc="-5" dirty="0">
                <a:latin typeface="Verdana"/>
                <a:cs typeface="Verdana"/>
              </a:rPr>
              <a:t>+   </a:t>
            </a:r>
            <a:r>
              <a:rPr sz="650" b="1" spc="45" dirty="0">
                <a:latin typeface="Verdana"/>
                <a:cs typeface="Verdana"/>
              </a:rPr>
              <a:t> </a:t>
            </a:r>
            <a:r>
              <a:rPr sz="650" b="1" spc="-5" dirty="0">
                <a:latin typeface="Verdana"/>
                <a:cs typeface="Verdana"/>
              </a:rPr>
              <a:t>+ </a:t>
            </a:r>
            <a:r>
              <a:rPr sz="650" b="1" dirty="0">
                <a:latin typeface="Verdana"/>
                <a:cs typeface="Verdana"/>
              </a:rPr>
              <a:t> </a:t>
            </a:r>
            <a:r>
              <a:rPr sz="650" b="1" spc="-15" dirty="0">
                <a:latin typeface="Verdana"/>
                <a:cs typeface="Verdana"/>
              </a:rPr>
              <a:t>давления</a:t>
            </a:r>
            <a:endParaRPr sz="650">
              <a:latin typeface="Verdana"/>
              <a:cs typeface="Verdana"/>
            </a:endParaRPr>
          </a:p>
          <a:p>
            <a:pPr marL="661035">
              <a:lnSpc>
                <a:spcPts val="620"/>
              </a:lnSpc>
              <a:spcBef>
                <a:spcPts val="80"/>
              </a:spcBef>
            </a:pPr>
            <a:r>
              <a:rPr sz="650" b="1" spc="-45" dirty="0">
                <a:latin typeface="Verdana"/>
                <a:cs typeface="Verdana"/>
              </a:rPr>
              <a:t>6. </a:t>
            </a:r>
            <a:r>
              <a:rPr sz="650" b="1" spc="-15" dirty="0">
                <a:latin typeface="Verdana"/>
                <a:cs typeface="Verdana"/>
              </a:rPr>
              <a:t>Клинический</a:t>
            </a:r>
            <a:r>
              <a:rPr sz="650" b="1" spc="40" dirty="0">
                <a:latin typeface="Verdana"/>
                <a:cs typeface="Verdana"/>
              </a:rPr>
              <a:t> </a:t>
            </a:r>
            <a:r>
              <a:rPr sz="650" b="1" spc="-15" dirty="0">
                <a:latin typeface="Verdana"/>
                <a:cs typeface="Verdana"/>
              </a:rPr>
              <a:t>анализ</a:t>
            </a:r>
            <a:endParaRPr sz="650">
              <a:latin typeface="Verdana"/>
              <a:cs typeface="Verdana"/>
            </a:endParaRPr>
          </a:p>
          <a:p>
            <a:pPr marL="776605">
              <a:lnSpc>
                <a:spcPts val="620"/>
              </a:lnSpc>
              <a:tabLst>
                <a:tab pos="1891664" algn="l"/>
              </a:tabLst>
            </a:pPr>
            <a:r>
              <a:rPr sz="975" b="1" spc="-30" baseline="-34188" dirty="0">
                <a:latin typeface="Verdana"/>
                <a:cs typeface="Verdana"/>
              </a:rPr>
              <a:t>крови	</a:t>
            </a:r>
            <a:r>
              <a:rPr sz="650" b="1" spc="-5" dirty="0">
                <a:latin typeface="Verdana"/>
                <a:cs typeface="Verdana"/>
              </a:rPr>
              <a:t>+    +    +    +    +    +    +    +    +    +    +    +    +    +    +    +    +    +    +    +    +    +    +    +    +    +            </a:t>
            </a:r>
            <a:r>
              <a:rPr sz="650" b="1" spc="170" dirty="0">
                <a:latin typeface="Verdana"/>
                <a:cs typeface="Verdana"/>
              </a:rPr>
              <a:t> </a:t>
            </a:r>
            <a:r>
              <a:rPr sz="650" b="1" spc="-5" dirty="0">
                <a:latin typeface="Verdana"/>
                <a:cs typeface="Verdana"/>
              </a:rPr>
              <a:t>+</a:t>
            </a:r>
            <a:endParaRPr sz="650">
              <a:latin typeface="Verdana"/>
              <a:cs typeface="Verdana"/>
            </a:endParaRPr>
          </a:p>
          <a:p>
            <a:pPr marL="661035">
              <a:lnSpc>
                <a:spcPct val="100000"/>
              </a:lnSpc>
              <a:spcBef>
                <a:spcPts val="640"/>
              </a:spcBef>
              <a:tabLst>
                <a:tab pos="1891664" algn="l"/>
              </a:tabLst>
            </a:pPr>
            <a:r>
              <a:rPr sz="975" b="1" spc="-67" baseline="4273" dirty="0">
                <a:latin typeface="Verdana"/>
                <a:cs typeface="Verdana"/>
              </a:rPr>
              <a:t>7. </a:t>
            </a:r>
            <a:r>
              <a:rPr sz="975" b="1" spc="-22" baseline="4273" dirty="0">
                <a:latin typeface="Verdana"/>
                <a:cs typeface="Verdana"/>
              </a:rPr>
              <a:t>Общий</a:t>
            </a:r>
            <a:r>
              <a:rPr sz="975" b="1" spc="135" baseline="4273" dirty="0">
                <a:latin typeface="Verdana"/>
                <a:cs typeface="Verdana"/>
              </a:rPr>
              <a:t> </a:t>
            </a:r>
            <a:r>
              <a:rPr sz="975" b="1" spc="-22" baseline="4273" dirty="0">
                <a:latin typeface="Verdana"/>
                <a:cs typeface="Verdana"/>
              </a:rPr>
              <a:t>анализ</a:t>
            </a:r>
            <a:r>
              <a:rPr sz="975" b="1" spc="52" baseline="4273" dirty="0">
                <a:latin typeface="Verdana"/>
                <a:cs typeface="Verdana"/>
              </a:rPr>
              <a:t> </a:t>
            </a:r>
            <a:r>
              <a:rPr sz="975" b="1" spc="-30" baseline="4273" dirty="0">
                <a:latin typeface="Verdana"/>
                <a:cs typeface="Verdana"/>
              </a:rPr>
              <a:t>мочи	</a:t>
            </a:r>
            <a:r>
              <a:rPr sz="650" b="1" spc="-5" dirty="0">
                <a:latin typeface="Verdana"/>
                <a:cs typeface="Verdana"/>
              </a:rPr>
              <a:t>+    +    +    +    +    +    +    +    +    +    +    +    +    +    +    +    +    +    +    +    +    +    +    +    +    +            </a:t>
            </a:r>
            <a:r>
              <a:rPr sz="650" b="1" spc="170" dirty="0">
                <a:latin typeface="Verdana"/>
                <a:cs typeface="Verdana"/>
              </a:rPr>
              <a:t> </a:t>
            </a:r>
            <a:r>
              <a:rPr sz="650" b="1" spc="-5" dirty="0">
                <a:latin typeface="Verdana"/>
                <a:cs typeface="Verdana"/>
              </a:rPr>
              <a:t>+</a:t>
            </a:r>
            <a:endParaRPr sz="650">
              <a:latin typeface="Verdana"/>
              <a:cs typeface="Verdana"/>
            </a:endParaRPr>
          </a:p>
          <a:p>
            <a:pPr marL="657860">
              <a:lnSpc>
                <a:spcPct val="100000"/>
              </a:lnSpc>
              <a:spcBef>
                <a:spcPts val="200"/>
              </a:spcBef>
            </a:pPr>
            <a:r>
              <a:rPr sz="650" b="1" spc="-35" dirty="0">
                <a:latin typeface="Verdana"/>
                <a:cs typeface="Verdana"/>
              </a:rPr>
              <a:t>8. </a:t>
            </a:r>
            <a:r>
              <a:rPr sz="650" b="1" spc="-5" dirty="0">
                <a:latin typeface="Verdana"/>
                <a:cs typeface="Verdana"/>
              </a:rPr>
              <a:t>Анализ</a:t>
            </a:r>
            <a:r>
              <a:rPr sz="650" b="1" spc="-45" dirty="0">
                <a:latin typeface="Verdana"/>
                <a:cs typeface="Verdana"/>
              </a:rPr>
              <a:t> </a:t>
            </a:r>
            <a:r>
              <a:rPr sz="650" b="1" spc="-20" dirty="0">
                <a:latin typeface="Verdana"/>
                <a:cs typeface="Verdana"/>
              </a:rPr>
              <a:t>крови</a:t>
            </a:r>
            <a:endParaRPr sz="650">
              <a:latin typeface="Verdana"/>
              <a:cs typeface="Verdana"/>
            </a:endParaRPr>
          </a:p>
          <a:p>
            <a:pPr marL="776605">
              <a:lnSpc>
                <a:spcPct val="100000"/>
              </a:lnSpc>
              <a:spcBef>
                <a:spcPts val="40"/>
              </a:spcBef>
              <a:tabLst>
                <a:tab pos="3047365" algn="l"/>
                <a:tab pos="3434715" algn="l"/>
                <a:tab pos="3818254" algn="l"/>
                <a:tab pos="4202430" algn="l"/>
                <a:tab pos="4589780" algn="l"/>
                <a:tab pos="4973955" algn="l"/>
                <a:tab pos="5360670" algn="l"/>
                <a:tab pos="5744845" algn="l"/>
                <a:tab pos="6129020" algn="l"/>
                <a:tab pos="6515734" algn="l"/>
                <a:tab pos="6896734" algn="l"/>
              </a:tabLst>
            </a:pPr>
            <a:r>
              <a:rPr sz="650" b="1" spc="-15" dirty="0">
                <a:latin typeface="Verdana"/>
                <a:cs typeface="Verdana"/>
              </a:rPr>
              <a:t>биохимический	</a:t>
            </a:r>
            <a:r>
              <a:rPr sz="975" b="1" spc="-7" baseline="34188" dirty="0">
                <a:latin typeface="Verdana"/>
                <a:cs typeface="Verdana"/>
              </a:rPr>
              <a:t>+	+	+	+	+	+	+	+	+	+	+</a:t>
            </a:r>
            <a:endParaRPr sz="975" baseline="34188">
              <a:latin typeface="Verdana"/>
              <a:cs typeface="Verdana"/>
            </a:endParaRPr>
          </a:p>
          <a:p>
            <a:pPr marL="657860">
              <a:lnSpc>
                <a:spcPts val="620"/>
              </a:lnSpc>
              <a:spcBef>
                <a:spcPts val="320"/>
              </a:spcBef>
            </a:pPr>
            <a:r>
              <a:rPr sz="650" b="1" spc="-35" dirty="0">
                <a:latin typeface="Verdana"/>
                <a:cs typeface="Verdana"/>
              </a:rPr>
              <a:t>9. </a:t>
            </a:r>
            <a:r>
              <a:rPr sz="650" b="1" dirty="0">
                <a:latin typeface="Verdana"/>
                <a:cs typeface="Verdana"/>
              </a:rPr>
              <a:t>Исследование</a:t>
            </a:r>
            <a:r>
              <a:rPr sz="650" b="1" spc="25" dirty="0">
                <a:latin typeface="Verdana"/>
                <a:cs typeface="Verdana"/>
              </a:rPr>
              <a:t> </a:t>
            </a:r>
            <a:r>
              <a:rPr sz="650" b="1" spc="-25" dirty="0">
                <a:latin typeface="Verdana"/>
                <a:cs typeface="Verdana"/>
              </a:rPr>
              <a:t>кала</a:t>
            </a:r>
            <a:endParaRPr sz="650">
              <a:latin typeface="Verdana"/>
              <a:cs typeface="Verdana"/>
            </a:endParaRPr>
          </a:p>
          <a:p>
            <a:pPr marL="664210" indent="113030">
              <a:lnSpc>
                <a:spcPts val="620"/>
              </a:lnSpc>
              <a:tabLst>
                <a:tab pos="3434715" algn="l"/>
              </a:tabLst>
            </a:pPr>
            <a:r>
              <a:rPr sz="975" b="1" spc="-37" baseline="-34188" dirty="0">
                <a:latin typeface="Verdana"/>
                <a:cs typeface="Verdana"/>
              </a:rPr>
              <a:t>на</a:t>
            </a:r>
            <a:r>
              <a:rPr sz="975" b="1" spc="-44" baseline="-34188" dirty="0">
                <a:latin typeface="Verdana"/>
                <a:cs typeface="Verdana"/>
              </a:rPr>
              <a:t> </a:t>
            </a:r>
            <a:r>
              <a:rPr sz="975" b="1" spc="-7" baseline="-34188" dirty="0">
                <a:latin typeface="Verdana"/>
                <a:cs typeface="Verdana"/>
              </a:rPr>
              <a:t>скрытую</a:t>
            </a:r>
            <a:r>
              <a:rPr sz="975" b="1" spc="44" baseline="-34188" dirty="0">
                <a:latin typeface="Verdana"/>
                <a:cs typeface="Verdana"/>
              </a:rPr>
              <a:t> </a:t>
            </a:r>
            <a:r>
              <a:rPr sz="975" b="1" spc="-15" baseline="-34188" dirty="0">
                <a:latin typeface="Verdana"/>
                <a:cs typeface="Verdana"/>
              </a:rPr>
              <a:t>кровь	</a:t>
            </a:r>
            <a:r>
              <a:rPr sz="650" b="1" spc="-5" dirty="0">
                <a:latin typeface="Verdana"/>
                <a:cs typeface="Verdana"/>
              </a:rPr>
              <a:t>+    +    +    +    +    +    +    +    +    +    +    +    +    +    +    +    +    +         </a:t>
            </a:r>
            <a:r>
              <a:rPr sz="650" b="1" spc="110" dirty="0">
                <a:latin typeface="Verdana"/>
                <a:cs typeface="Verdana"/>
              </a:rPr>
              <a:t> </a:t>
            </a:r>
            <a:r>
              <a:rPr sz="650" b="1" spc="-5" dirty="0">
                <a:latin typeface="Verdana"/>
                <a:cs typeface="Verdana"/>
              </a:rPr>
              <a:t>+</a:t>
            </a:r>
            <a:endParaRPr sz="650">
              <a:latin typeface="Verdana"/>
              <a:cs typeface="Verdana"/>
            </a:endParaRPr>
          </a:p>
          <a:p>
            <a:pPr marL="664210">
              <a:lnSpc>
                <a:spcPct val="100000"/>
              </a:lnSpc>
              <a:spcBef>
                <a:spcPts val="819"/>
              </a:spcBef>
              <a:tabLst>
                <a:tab pos="3047365" algn="l"/>
                <a:tab pos="3434715" algn="l"/>
                <a:tab pos="3818254" algn="l"/>
                <a:tab pos="4202430" algn="l"/>
                <a:tab pos="4589780" algn="l"/>
                <a:tab pos="4973955" algn="l"/>
                <a:tab pos="5360670" algn="l"/>
                <a:tab pos="5744845" algn="l"/>
                <a:tab pos="6129020" algn="l"/>
                <a:tab pos="6515734" algn="l"/>
                <a:tab pos="6899909" algn="l"/>
              </a:tabLst>
            </a:pPr>
            <a:r>
              <a:rPr sz="650" b="1" spc="-50" dirty="0">
                <a:latin typeface="Verdana"/>
                <a:cs typeface="Verdana"/>
              </a:rPr>
              <a:t>10.</a:t>
            </a:r>
            <a:r>
              <a:rPr sz="650" b="1" spc="-20" dirty="0">
                <a:latin typeface="Verdana"/>
                <a:cs typeface="Verdana"/>
              </a:rPr>
              <a:t> </a:t>
            </a:r>
            <a:r>
              <a:rPr sz="650" b="1" dirty="0">
                <a:latin typeface="Verdana"/>
                <a:cs typeface="Verdana"/>
              </a:rPr>
              <a:t>УЗИ	</a:t>
            </a:r>
            <a:r>
              <a:rPr sz="650" b="1" spc="-5" dirty="0">
                <a:latin typeface="Verdana"/>
                <a:cs typeface="Verdana"/>
              </a:rPr>
              <a:t>+	+	+	+	+	+	+	+	+	+	+</a:t>
            </a:r>
            <a:endParaRPr sz="650">
              <a:latin typeface="Verdana"/>
              <a:cs typeface="Verdana"/>
            </a:endParaRPr>
          </a:p>
          <a:p>
            <a:pPr marL="664210">
              <a:lnSpc>
                <a:spcPts val="615"/>
              </a:lnSpc>
              <a:spcBef>
                <a:spcPts val="209"/>
              </a:spcBef>
            </a:pPr>
            <a:r>
              <a:rPr sz="650" b="1" spc="-50" dirty="0">
                <a:latin typeface="Verdana"/>
                <a:cs typeface="Verdana"/>
              </a:rPr>
              <a:t>11.</a:t>
            </a:r>
            <a:r>
              <a:rPr sz="650" b="1" spc="-95" dirty="0">
                <a:latin typeface="Verdana"/>
                <a:cs typeface="Verdana"/>
              </a:rPr>
              <a:t> </a:t>
            </a:r>
            <a:r>
              <a:rPr sz="650" b="1" spc="-5" dirty="0">
                <a:latin typeface="Verdana"/>
                <a:cs typeface="Verdana"/>
              </a:rPr>
              <a:t>Флюорография</a:t>
            </a:r>
            <a:endParaRPr sz="650">
              <a:latin typeface="Verdana"/>
              <a:cs typeface="Verdana"/>
            </a:endParaRPr>
          </a:p>
          <a:p>
            <a:pPr marL="664210" indent="106680">
              <a:lnSpc>
                <a:spcPts val="615"/>
              </a:lnSpc>
              <a:tabLst>
                <a:tab pos="1891664" algn="l"/>
              </a:tabLst>
            </a:pPr>
            <a:r>
              <a:rPr sz="975" b="1" spc="-22" baseline="-34188" dirty="0">
                <a:latin typeface="Verdana"/>
                <a:cs typeface="Verdana"/>
              </a:rPr>
              <a:t>легких	</a:t>
            </a:r>
            <a:r>
              <a:rPr sz="650" b="1" spc="-5" dirty="0">
                <a:latin typeface="Verdana"/>
                <a:cs typeface="Verdana"/>
              </a:rPr>
              <a:t>+    +    +    +    +    +    +    +    +    +    +    +    +    +    +    +    +    +    +    +    +    +    +    +    +    +            </a:t>
            </a:r>
            <a:r>
              <a:rPr sz="650" b="1" spc="170" dirty="0">
                <a:latin typeface="Verdana"/>
                <a:cs typeface="Verdana"/>
              </a:rPr>
              <a:t> </a:t>
            </a:r>
            <a:r>
              <a:rPr sz="650" b="1" spc="-5" dirty="0">
                <a:latin typeface="Verdana"/>
                <a:cs typeface="Verdana"/>
              </a:rPr>
              <a:t>+</a:t>
            </a:r>
            <a:endParaRPr sz="650">
              <a:latin typeface="Verdana"/>
              <a:cs typeface="Verdana"/>
            </a:endParaRPr>
          </a:p>
          <a:p>
            <a:pPr marL="664210">
              <a:lnSpc>
                <a:spcPct val="100000"/>
              </a:lnSpc>
              <a:spcBef>
                <a:spcPts val="440"/>
              </a:spcBef>
              <a:tabLst>
                <a:tab pos="2855595" algn="l"/>
                <a:tab pos="5553075" algn="l"/>
                <a:tab pos="5744845" algn="l"/>
              </a:tabLst>
            </a:pPr>
            <a:r>
              <a:rPr sz="650" b="1" spc="-50" dirty="0">
                <a:latin typeface="Verdana"/>
                <a:cs typeface="Verdana"/>
              </a:rPr>
              <a:t>12.</a:t>
            </a:r>
            <a:r>
              <a:rPr sz="650" b="1" spc="5" dirty="0">
                <a:latin typeface="Verdana"/>
                <a:cs typeface="Verdana"/>
              </a:rPr>
              <a:t> </a:t>
            </a:r>
            <a:r>
              <a:rPr sz="650" b="1" spc="20" dirty="0">
                <a:latin typeface="Verdana"/>
                <a:cs typeface="Verdana"/>
              </a:rPr>
              <a:t>ЭКГ	</a:t>
            </a:r>
            <a:r>
              <a:rPr sz="650" b="1" spc="-5" dirty="0">
                <a:latin typeface="Verdana"/>
                <a:cs typeface="Verdana"/>
              </a:rPr>
              <a:t>+    +    +    +    +    +    +    +    +    +    +    +       </a:t>
            </a:r>
            <a:r>
              <a:rPr sz="650" b="1" spc="150" dirty="0">
                <a:latin typeface="Verdana"/>
                <a:cs typeface="Verdana"/>
              </a:rPr>
              <a:t> </a:t>
            </a:r>
            <a:r>
              <a:rPr sz="650" b="1" spc="-5" dirty="0">
                <a:latin typeface="Verdana"/>
                <a:cs typeface="Verdana"/>
              </a:rPr>
              <a:t>+   </a:t>
            </a:r>
            <a:r>
              <a:rPr sz="650" b="1" spc="90" dirty="0">
                <a:latin typeface="Verdana"/>
                <a:cs typeface="Verdana"/>
              </a:rPr>
              <a:t> </a:t>
            </a:r>
            <a:r>
              <a:rPr sz="850" dirty="0">
                <a:latin typeface="Sylfaen"/>
                <a:cs typeface="Sylfaen"/>
              </a:rPr>
              <a:t>+	+	</a:t>
            </a:r>
            <a:r>
              <a:rPr sz="650" b="1" spc="-5" dirty="0">
                <a:latin typeface="Verdana"/>
                <a:cs typeface="Verdana"/>
              </a:rPr>
              <a:t>+    +    +    +    +    +    </a:t>
            </a:r>
            <a:r>
              <a:rPr sz="650" b="1" spc="170" dirty="0">
                <a:latin typeface="Verdana"/>
                <a:cs typeface="Verdana"/>
              </a:rPr>
              <a:t> </a:t>
            </a:r>
            <a:r>
              <a:rPr sz="650" b="1" spc="-5" dirty="0">
                <a:latin typeface="Verdana"/>
                <a:cs typeface="Verdana"/>
              </a:rPr>
              <a:t>+</a:t>
            </a:r>
            <a:endParaRPr sz="650">
              <a:latin typeface="Verdana"/>
              <a:cs typeface="Verdana"/>
            </a:endParaRPr>
          </a:p>
          <a:p>
            <a:pPr marL="663575">
              <a:lnSpc>
                <a:spcPts val="610"/>
              </a:lnSpc>
              <a:spcBef>
                <a:spcPts val="160"/>
              </a:spcBef>
            </a:pPr>
            <a:r>
              <a:rPr sz="650" b="1" spc="-50" dirty="0">
                <a:latin typeface="Verdana"/>
                <a:cs typeface="Verdana"/>
              </a:rPr>
              <a:t>13. </a:t>
            </a:r>
            <a:r>
              <a:rPr sz="650" b="1" spc="10" dirty="0">
                <a:latin typeface="Verdana"/>
                <a:cs typeface="Verdana"/>
              </a:rPr>
              <a:t>Осмотр</a:t>
            </a:r>
            <a:r>
              <a:rPr sz="650" b="1" spc="15" dirty="0">
                <a:latin typeface="Verdana"/>
                <a:cs typeface="Verdana"/>
              </a:rPr>
              <a:t> </a:t>
            </a:r>
            <a:r>
              <a:rPr sz="650" b="1" spc="-20" dirty="0">
                <a:latin typeface="Verdana"/>
                <a:cs typeface="Verdana"/>
              </a:rPr>
              <a:t>врача-</a:t>
            </a:r>
            <a:endParaRPr sz="650">
              <a:latin typeface="Verdana"/>
              <a:cs typeface="Verdana"/>
            </a:endParaRPr>
          </a:p>
          <a:p>
            <a:pPr marL="776605">
              <a:lnSpc>
                <a:spcPts val="610"/>
              </a:lnSpc>
              <a:tabLst>
                <a:tab pos="3818254" algn="l"/>
                <a:tab pos="4202430" algn="l"/>
                <a:tab pos="4589780" algn="l"/>
                <a:tab pos="4973955" algn="l"/>
                <a:tab pos="5360670" algn="l"/>
                <a:tab pos="5744845" algn="l"/>
                <a:tab pos="6129020" algn="l"/>
                <a:tab pos="6515734" algn="l"/>
                <a:tab pos="6896734" algn="l"/>
              </a:tabLst>
            </a:pPr>
            <a:r>
              <a:rPr sz="975" b="1" spc="-22" baseline="-34188" dirty="0">
                <a:latin typeface="Verdana"/>
                <a:cs typeface="Verdana"/>
              </a:rPr>
              <a:t>невролога	</a:t>
            </a:r>
            <a:r>
              <a:rPr sz="650" b="1" spc="-5" dirty="0">
                <a:latin typeface="Verdana"/>
                <a:cs typeface="Verdana"/>
              </a:rPr>
              <a:t>+	+	+	+	+	+	+	+	+</a:t>
            </a:r>
            <a:endParaRPr sz="650">
              <a:latin typeface="Verdana"/>
              <a:cs typeface="Verdana"/>
            </a:endParaRPr>
          </a:p>
          <a:p>
            <a:pPr marL="663575">
              <a:lnSpc>
                <a:spcPct val="100000"/>
              </a:lnSpc>
              <a:spcBef>
                <a:spcPts val="630"/>
              </a:spcBef>
              <a:tabLst>
                <a:tab pos="3047365" algn="l"/>
              </a:tabLst>
            </a:pPr>
            <a:r>
              <a:rPr sz="650" b="1" spc="-50" dirty="0">
                <a:latin typeface="Verdana"/>
                <a:cs typeface="Verdana"/>
              </a:rPr>
              <a:t>14.</a:t>
            </a:r>
            <a:r>
              <a:rPr sz="650" b="1" spc="30" dirty="0">
                <a:latin typeface="Verdana"/>
                <a:cs typeface="Verdana"/>
              </a:rPr>
              <a:t> </a:t>
            </a:r>
            <a:r>
              <a:rPr sz="650" b="1" spc="-5" dirty="0">
                <a:latin typeface="Verdana"/>
                <a:cs typeface="Verdana"/>
              </a:rPr>
              <a:t>Маммография	+    +    +    +    +    +    +    +    +    +    +    +    +       </a:t>
            </a:r>
            <a:r>
              <a:rPr sz="650" b="1" spc="165" dirty="0">
                <a:latin typeface="Verdana"/>
                <a:cs typeface="Verdana"/>
              </a:rPr>
              <a:t> </a:t>
            </a:r>
            <a:r>
              <a:rPr sz="650" b="1" spc="-5" dirty="0">
                <a:latin typeface="Verdana"/>
                <a:cs typeface="Verdana"/>
              </a:rPr>
              <a:t>+</a:t>
            </a:r>
            <a:endParaRPr sz="650">
              <a:latin typeface="Verdana"/>
              <a:cs typeface="Verdana"/>
            </a:endParaRPr>
          </a:p>
          <a:p>
            <a:pPr marL="663575">
              <a:lnSpc>
                <a:spcPts val="545"/>
              </a:lnSpc>
              <a:spcBef>
                <a:spcPts val="180"/>
              </a:spcBef>
            </a:pPr>
            <a:r>
              <a:rPr sz="650" b="1" spc="-50" dirty="0">
                <a:latin typeface="Verdana"/>
                <a:cs typeface="Verdana"/>
              </a:rPr>
              <a:t>15. </a:t>
            </a:r>
            <a:r>
              <a:rPr sz="650" b="1" spc="10" dirty="0">
                <a:latin typeface="Verdana"/>
                <a:cs typeface="Verdana"/>
              </a:rPr>
              <a:t>Осмотр</a:t>
            </a:r>
            <a:r>
              <a:rPr sz="650" b="1" dirty="0">
                <a:latin typeface="Verdana"/>
                <a:cs typeface="Verdana"/>
              </a:rPr>
              <a:t> </a:t>
            </a:r>
            <a:r>
              <a:rPr sz="650" b="1" spc="-20" dirty="0">
                <a:latin typeface="Verdana"/>
                <a:cs typeface="Verdana"/>
              </a:rPr>
              <a:t>акушерки</a:t>
            </a:r>
            <a:endParaRPr sz="650">
              <a:latin typeface="Verdana"/>
              <a:cs typeface="Verdana"/>
            </a:endParaRPr>
          </a:p>
          <a:p>
            <a:pPr marL="822325">
              <a:lnSpc>
                <a:spcPts val="725"/>
              </a:lnSpc>
              <a:tabLst>
                <a:tab pos="1891664" algn="l"/>
                <a:tab pos="3620135" algn="l"/>
              </a:tabLst>
            </a:pPr>
            <a:r>
              <a:rPr sz="975" b="1" spc="-37" baseline="-34188" dirty="0">
                <a:latin typeface="Verdana"/>
                <a:cs typeface="Verdana"/>
              </a:rPr>
              <a:t>(взятие</a:t>
            </a:r>
            <a:r>
              <a:rPr sz="975" b="1" baseline="-34188" dirty="0">
                <a:latin typeface="Verdana"/>
                <a:cs typeface="Verdana"/>
              </a:rPr>
              <a:t> </a:t>
            </a:r>
            <a:r>
              <a:rPr sz="975" b="1" spc="-44" baseline="-34188" dirty="0">
                <a:latin typeface="Verdana"/>
                <a:cs typeface="Verdana"/>
              </a:rPr>
              <a:t>мазка)	</a:t>
            </a:r>
            <a:r>
              <a:rPr sz="650" b="1" spc="-5" dirty="0">
                <a:latin typeface="Verdana"/>
                <a:cs typeface="Verdana"/>
              </a:rPr>
              <a:t>+    +    +    +    +    +    +     </a:t>
            </a:r>
            <a:r>
              <a:rPr sz="650" b="1" spc="180" dirty="0">
                <a:latin typeface="Verdana"/>
                <a:cs typeface="Verdana"/>
              </a:rPr>
              <a:t> </a:t>
            </a:r>
            <a:r>
              <a:rPr sz="650" b="1" spc="-5" dirty="0">
                <a:latin typeface="Verdana"/>
                <a:cs typeface="Verdana"/>
              </a:rPr>
              <a:t>+   </a:t>
            </a:r>
            <a:r>
              <a:rPr sz="650" b="1" spc="75" dirty="0">
                <a:latin typeface="Verdana"/>
                <a:cs typeface="Verdana"/>
              </a:rPr>
              <a:t> </a:t>
            </a:r>
            <a:r>
              <a:rPr sz="800" dirty="0">
                <a:latin typeface="Sylfaen"/>
                <a:cs typeface="Sylfaen"/>
              </a:rPr>
              <a:t>+	</a:t>
            </a:r>
            <a:r>
              <a:rPr sz="650" b="1" spc="-5" dirty="0">
                <a:latin typeface="Verdana"/>
                <a:cs typeface="Verdana"/>
              </a:rPr>
              <a:t>+     +    +    +    +    +    +    </a:t>
            </a:r>
            <a:r>
              <a:rPr sz="650" b="1" spc="110" dirty="0">
                <a:latin typeface="Verdana"/>
                <a:cs typeface="Verdana"/>
              </a:rPr>
              <a:t> </a:t>
            </a:r>
            <a:r>
              <a:rPr sz="650" b="1" spc="-5" dirty="0">
                <a:latin typeface="Verdana"/>
                <a:cs typeface="Verdana"/>
              </a:rPr>
              <a:t>+</a:t>
            </a:r>
            <a:endParaRPr sz="650">
              <a:latin typeface="Verdana"/>
              <a:cs typeface="Verdana"/>
            </a:endParaRPr>
          </a:p>
          <a:p>
            <a:pPr marL="770255" marR="6031230" indent="-106680">
              <a:lnSpc>
                <a:spcPct val="107700"/>
              </a:lnSpc>
              <a:spcBef>
                <a:spcPts val="400"/>
              </a:spcBef>
            </a:pPr>
            <a:r>
              <a:rPr sz="650" b="1" spc="-50" dirty="0">
                <a:latin typeface="Verdana"/>
                <a:cs typeface="Verdana"/>
              </a:rPr>
              <a:t>16. </a:t>
            </a:r>
            <a:r>
              <a:rPr sz="650" b="1" spc="10" dirty="0">
                <a:latin typeface="Verdana"/>
                <a:cs typeface="Verdana"/>
              </a:rPr>
              <a:t>Осмотр </a:t>
            </a:r>
            <a:r>
              <a:rPr sz="650" b="1" spc="-20" dirty="0">
                <a:latin typeface="Verdana"/>
                <a:cs typeface="Verdana"/>
              </a:rPr>
              <a:t>врача-  </a:t>
            </a:r>
            <a:r>
              <a:rPr sz="650" b="1" dirty="0">
                <a:latin typeface="Verdana"/>
                <a:cs typeface="Verdana"/>
              </a:rPr>
              <a:t>терапевта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53"/>
            <a:ext cx="7559040" cy="5327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253"/>
            <a:ext cx="7559040" cy="5327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Times New Roman"/>
              <a:cs typeface="Times New Roman"/>
            </a:endParaRPr>
          </a:p>
          <a:p>
            <a:pPr marL="10160" algn="ctr">
              <a:lnSpc>
                <a:spcPct val="100000"/>
              </a:lnSpc>
            </a:pPr>
            <a:r>
              <a:rPr sz="1950" b="1" spc="-50" dirty="0">
                <a:latin typeface="Verdana"/>
                <a:cs typeface="Verdana"/>
              </a:rPr>
              <a:t>Сохранить </a:t>
            </a:r>
            <a:r>
              <a:rPr sz="1950" b="1" spc="-40" dirty="0">
                <a:latin typeface="Verdana"/>
                <a:cs typeface="Verdana"/>
              </a:rPr>
              <a:t>здоровье </a:t>
            </a:r>
            <a:r>
              <a:rPr sz="1950" b="1" spc="-5" dirty="0">
                <a:latin typeface="Verdana"/>
                <a:cs typeface="Verdana"/>
              </a:rPr>
              <a:t>в </a:t>
            </a:r>
            <a:r>
              <a:rPr sz="1950" b="1" spc="-65" dirty="0">
                <a:latin typeface="Verdana"/>
                <a:cs typeface="Verdana"/>
              </a:rPr>
              <a:t>любом</a:t>
            </a:r>
            <a:r>
              <a:rPr sz="1950" b="1" spc="-90" dirty="0">
                <a:latin typeface="Verdana"/>
                <a:cs typeface="Verdana"/>
              </a:rPr>
              <a:t> </a:t>
            </a:r>
            <a:r>
              <a:rPr sz="1950" b="1" spc="-45" dirty="0">
                <a:latin typeface="Verdana"/>
                <a:cs typeface="Verdana"/>
              </a:rPr>
              <a:t>возрасте</a:t>
            </a:r>
            <a:endParaRPr sz="19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698500">
              <a:lnSpc>
                <a:spcPct val="100000"/>
              </a:lnSpc>
            </a:pPr>
            <a:r>
              <a:rPr sz="750" dirty="0">
                <a:latin typeface="Verdana"/>
                <a:cs typeface="Verdana"/>
              </a:rPr>
              <a:t>*</a:t>
            </a:r>
            <a:r>
              <a:rPr sz="750" spc="-190" dirty="0">
                <a:latin typeface="Verdana"/>
                <a:cs typeface="Verdana"/>
              </a:rPr>
              <a:t> </a:t>
            </a:r>
            <a:r>
              <a:rPr sz="1100" i="1" spc="70" dirty="0">
                <a:latin typeface="Verdana"/>
                <a:cs typeface="Verdana"/>
              </a:rPr>
              <a:t>ЕШЬТЕ</a:t>
            </a:r>
            <a:r>
              <a:rPr sz="1100" i="1" spc="-175" dirty="0">
                <a:latin typeface="Verdana"/>
                <a:cs typeface="Verdana"/>
              </a:rPr>
              <a:t> </a:t>
            </a:r>
            <a:r>
              <a:rPr sz="1100" i="1" spc="105" dirty="0">
                <a:latin typeface="Verdana"/>
                <a:cs typeface="Verdana"/>
              </a:rPr>
              <a:t>ЗДОРОВУЮ</a:t>
            </a:r>
            <a:r>
              <a:rPr sz="1100" i="1" spc="-35" dirty="0">
                <a:latin typeface="Verdana"/>
                <a:cs typeface="Verdana"/>
              </a:rPr>
              <a:t> </a:t>
            </a:r>
            <a:r>
              <a:rPr sz="1100" i="1" spc="80" dirty="0">
                <a:latin typeface="Verdana"/>
                <a:cs typeface="Verdana"/>
              </a:rPr>
              <a:t>ПИЩУ</a:t>
            </a:r>
            <a:endParaRPr sz="1100">
              <a:latin typeface="Verdana"/>
              <a:cs typeface="Verdana"/>
            </a:endParaRPr>
          </a:p>
          <a:p>
            <a:pPr marL="356235" marR="347980" indent="2540" algn="just">
              <a:lnSpc>
                <a:spcPts val="1390"/>
              </a:lnSpc>
              <a:spcBef>
                <a:spcPts val="35"/>
              </a:spcBef>
            </a:pPr>
            <a:r>
              <a:rPr sz="1100" i="1" spc="55" dirty="0">
                <a:latin typeface="Verdana"/>
                <a:cs typeface="Verdana"/>
              </a:rPr>
              <a:t>Это</a:t>
            </a:r>
            <a:r>
              <a:rPr sz="1100" i="1" spc="20" dirty="0">
                <a:latin typeface="Verdana"/>
                <a:cs typeface="Verdana"/>
              </a:rPr>
              <a:t> </a:t>
            </a:r>
            <a:r>
              <a:rPr sz="1100" i="1" spc="55" dirty="0">
                <a:latin typeface="Verdana"/>
                <a:cs typeface="Verdana"/>
              </a:rPr>
              <a:t>означает,</a:t>
            </a:r>
            <a:r>
              <a:rPr sz="1100" i="1" spc="60" dirty="0">
                <a:latin typeface="Verdana"/>
                <a:cs typeface="Verdana"/>
              </a:rPr>
              <a:t> </a:t>
            </a:r>
            <a:r>
              <a:rPr sz="1100" i="1" spc="35" dirty="0">
                <a:latin typeface="Verdana"/>
                <a:cs typeface="Verdana"/>
              </a:rPr>
              <a:t>что</a:t>
            </a:r>
            <a:r>
              <a:rPr sz="1100" i="1" spc="-130" dirty="0">
                <a:latin typeface="Verdana"/>
                <a:cs typeface="Verdana"/>
              </a:rPr>
              <a:t> </a:t>
            </a:r>
            <a:r>
              <a:rPr sz="1100" i="1" spc="95" dirty="0">
                <a:latin typeface="Verdana"/>
                <a:cs typeface="Verdana"/>
              </a:rPr>
              <a:t>должно</a:t>
            </a:r>
            <a:r>
              <a:rPr sz="1100" i="1" spc="15" dirty="0">
                <a:latin typeface="Verdana"/>
                <a:cs typeface="Verdana"/>
              </a:rPr>
              <a:t> </a:t>
            </a:r>
            <a:r>
              <a:rPr sz="1100" i="1" spc="60" dirty="0">
                <a:latin typeface="Verdana"/>
                <a:cs typeface="Verdana"/>
              </a:rPr>
              <a:t>быть</a:t>
            </a:r>
            <a:r>
              <a:rPr sz="1100" i="1" spc="285" dirty="0">
                <a:latin typeface="Verdana"/>
                <a:cs typeface="Verdana"/>
              </a:rPr>
              <a:t> </a:t>
            </a:r>
            <a:r>
              <a:rPr sz="1100" i="1" spc="85" dirty="0">
                <a:latin typeface="Verdana"/>
                <a:cs typeface="Verdana"/>
              </a:rPr>
              <a:t>разнообразие</a:t>
            </a:r>
            <a:r>
              <a:rPr sz="1100" i="1" spc="-5" dirty="0">
                <a:latin typeface="Verdana"/>
                <a:cs typeface="Verdana"/>
              </a:rPr>
              <a:t> </a:t>
            </a:r>
            <a:r>
              <a:rPr sz="1100" i="1" spc="80" dirty="0">
                <a:latin typeface="Verdana"/>
                <a:cs typeface="Verdana"/>
              </a:rPr>
              <a:t>свежих</a:t>
            </a:r>
            <a:r>
              <a:rPr sz="1100" i="1" spc="-55" dirty="0">
                <a:latin typeface="Verdana"/>
                <a:cs typeface="Verdana"/>
              </a:rPr>
              <a:t> </a:t>
            </a:r>
            <a:r>
              <a:rPr sz="1100" i="1" spc="75" dirty="0">
                <a:latin typeface="Verdana"/>
                <a:cs typeface="Verdana"/>
              </a:rPr>
              <a:t>фруктов</a:t>
            </a:r>
            <a:r>
              <a:rPr sz="1100" i="1" spc="-15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и</a:t>
            </a:r>
            <a:r>
              <a:rPr sz="1100" i="1" spc="-85" dirty="0">
                <a:latin typeface="Verdana"/>
                <a:cs typeface="Verdana"/>
              </a:rPr>
              <a:t> </a:t>
            </a:r>
            <a:r>
              <a:rPr sz="1100" i="1" spc="80" dirty="0">
                <a:latin typeface="Verdana"/>
                <a:cs typeface="Verdana"/>
              </a:rPr>
              <a:t>овощей</a:t>
            </a:r>
            <a:r>
              <a:rPr sz="1100" i="1" spc="-55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и</a:t>
            </a:r>
            <a:r>
              <a:rPr sz="1100" i="1" spc="-110" dirty="0">
                <a:latin typeface="Verdana"/>
                <a:cs typeface="Verdana"/>
              </a:rPr>
              <a:t> </a:t>
            </a:r>
            <a:r>
              <a:rPr sz="1100" i="1" spc="80" dirty="0">
                <a:latin typeface="Verdana"/>
                <a:cs typeface="Verdana"/>
              </a:rPr>
              <a:t>поменьше  </a:t>
            </a:r>
            <a:r>
              <a:rPr sz="1100" i="1" spc="95" dirty="0">
                <a:latin typeface="Verdana"/>
                <a:cs typeface="Verdana"/>
              </a:rPr>
              <a:t>обработанных</a:t>
            </a:r>
            <a:r>
              <a:rPr sz="1100" i="1" spc="-15" dirty="0">
                <a:latin typeface="Verdana"/>
                <a:cs typeface="Verdana"/>
              </a:rPr>
              <a:t> </a:t>
            </a:r>
            <a:r>
              <a:rPr sz="1100" i="1" spc="95" dirty="0">
                <a:latin typeface="Verdana"/>
                <a:cs typeface="Verdana"/>
              </a:rPr>
              <a:t>пищевых</a:t>
            </a:r>
            <a:r>
              <a:rPr sz="1100" i="1" spc="-45" dirty="0">
                <a:latin typeface="Verdana"/>
                <a:cs typeface="Verdana"/>
              </a:rPr>
              <a:t> </a:t>
            </a:r>
            <a:r>
              <a:rPr sz="1100" i="1" spc="80" dirty="0">
                <a:latin typeface="Verdana"/>
                <a:cs typeface="Verdana"/>
              </a:rPr>
              <a:t>продуктов.</a:t>
            </a:r>
            <a:r>
              <a:rPr sz="1100" i="1" spc="85" dirty="0">
                <a:latin typeface="Verdana"/>
                <a:cs typeface="Verdana"/>
              </a:rPr>
              <a:t> </a:t>
            </a:r>
            <a:r>
              <a:rPr sz="1100" i="1" spc="80" dirty="0">
                <a:latin typeface="Verdana"/>
                <a:cs typeface="Verdana"/>
              </a:rPr>
              <a:t>Ешьте</a:t>
            </a:r>
            <a:r>
              <a:rPr sz="1100" i="1" spc="30" dirty="0">
                <a:latin typeface="Verdana"/>
                <a:cs typeface="Verdana"/>
              </a:rPr>
              <a:t> </a:t>
            </a:r>
            <a:r>
              <a:rPr sz="1100" i="1" spc="85" dirty="0">
                <a:latin typeface="Verdana"/>
                <a:cs typeface="Verdana"/>
              </a:rPr>
              <a:t>цельные</a:t>
            </a:r>
            <a:r>
              <a:rPr sz="1100" i="1" spc="30" dirty="0">
                <a:latin typeface="Verdana"/>
                <a:cs typeface="Verdana"/>
              </a:rPr>
              <a:t> </a:t>
            </a:r>
            <a:r>
              <a:rPr sz="1100" i="1" spc="70" dirty="0">
                <a:latin typeface="Verdana"/>
                <a:cs typeface="Verdana"/>
              </a:rPr>
              <a:t>зерна</a:t>
            </a:r>
            <a:r>
              <a:rPr sz="1100" i="1" spc="75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с</a:t>
            </a:r>
            <a:r>
              <a:rPr sz="1100" i="1" spc="-20" dirty="0">
                <a:latin typeface="Verdana"/>
                <a:cs typeface="Verdana"/>
              </a:rPr>
              <a:t> </a:t>
            </a:r>
            <a:r>
              <a:rPr sz="1100" i="1" spc="55" dirty="0">
                <a:latin typeface="Verdana"/>
                <a:cs typeface="Verdana"/>
              </a:rPr>
              <a:t>вы</a:t>
            </a:r>
            <a:r>
              <a:rPr sz="1100" i="1" spc="-225" dirty="0">
                <a:latin typeface="Verdana"/>
                <a:cs typeface="Verdana"/>
              </a:rPr>
              <a:t> </a:t>
            </a:r>
            <a:r>
              <a:rPr sz="1100" i="1" spc="90" dirty="0">
                <a:latin typeface="Verdana"/>
                <a:cs typeface="Verdana"/>
              </a:rPr>
              <a:t>соким</a:t>
            </a:r>
            <a:r>
              <a:rPr sz="1100" i="1" spc="95" dirty="0">
                <a:latin typeface="Verdana"/>
                <a:cs typeface="Verdana"/>
              </a:rPr>
              <a:t> </a:t>
            </a:r>
            <a:r>
              <a:rPr sz="1100" i="1" spc="100" dirty="0">
                <a:latin typeface="Verdana"/>
                <a:cs typeface="Verdana"/>
              </a:rPr>
              <a:t>содержанием</a:t>
            </a:r>
            <a:endParaRPr sz="1100">
              <a:latin typeface="Verdana"/>
              <a:cs typeface="Verdana"/>
            </a:endParaRPr>
          </a:p>
          <a:p>
            <a:pPr marL="349885" marR="347980" indent="6350" algn="just">
              <a:lnSpc>
                <a:spcPts val="1370"/>
              </a:lnSpc>
              <a:spcBef>
                <a:spcPts val="45"/>
              </a:spcBef>
            </a:pPr>
            <a:r>
              <a:rPr sz="1100" i="1" spc="85" dirty="0">
                <a:latin typeface="Verdana"/>
                <a:cs typeface="Verdana"/>
              </a:rPr>
              <a:t>клетчатки </a:t>
            </a:r>
            <a:r>
              <a:rPr sz="1100" i="1" spc="-5" dirty="0">
                <a:latin typeface="Verdana"/>
                <a:cs typeface="Verdana"/>
              </a:rPr>
              <a:t>и </a:t>
            </a:r>
            <a:r>
              <a:rPr sz="1100" i="1" spc="90" dirty="0">
                <a:latin typeface="Verdana"/>
                <a:cs typeface="Verdana"/>
              </a:rPr>
              <a:t>выбирайте </a:t>
            </a:r>
            <a:r>
              <a:rPr sz="1100" i="1" spc="95" dirty="0">
                <a:latin typeface="Verdana"/>
                <a:cs typeface="Verdana"/>
              </a:rPr>
              <a:t>покомпактнее </a:t>
            </a:r>
            <a:r>
              <a:rPr sz="1100" i="1" spc="75" dirty="0">
                <a:latin typeface="Verdana"/>
                <a:cs typeface="Verdana"/>
              </a:rPr>
              <a:t>куски </a:t>
            </a:r>
            <a:r>
              <a:rPr sz="1100" i="1" spc="65" dirty="0">
                <a:latin typeface="Verdana"/>
                <a:cs typeface="Verdana"/>
              </a:rPr>
              <a:t>мяса, </a:t>
            </a:r>
            <a:r>
              <a:rPr sz="1100" i="1" spc="55" dirty="0">
                <a:latin typeface="Verdana"/>
                <a:cs typeface="Verdana"/>
              </a:rPr>
              <a:t>ры бы </a:t>
            </a:r>
            <a:r>
              <a:rPr sz="1100" i="1" spc="-5" dirty="0">
                <a:latin typeface="Verdana"/>
                <a:cs typeface="Verdana"/>
              </a:rPr>
              <a:t>и </a:t>
            </a:r>
            <a:r>
              <a:rPr sz="1100" i="1" spc="60" dirty="0">
                <a:latin typeface="Verdana"/>
                <a:cs typeface="Verdana"/>
              </a:rPr>
              <a:t>птицы. </a:t>
            </a:r>
            <a:r>
              <a:rPr sz="1100" i="1" spc="95" dirty="0">
                <a:latin typeface="Verdana"/>
                <a:cs typeface="Verdana"/>
              </a:rPr>
              <a:t>Включите </a:t>
            </a:r>
            <a:r>
              <a:rPr sz="1100" i="1" dirty="0">
                <a:latin typeface="Verdana"/>
                <a:cs typeface="Verdana"/>
              </a:rPr>
              <a:t>в</a:t>
            </a:r>
            <a:r>
              <a:rPr sz="1100" i="1" spc="-225" dirty="0">
                <a:latin typeface="Verdana"/>
                <a:cs typeface="Verdana"/>
              </a:rPr>
              <a:t> </a:t>
            </a:r>
            <a:r>
              <a:rPr sz="1100" i="1" spc="70" dirty="0">
                <a:latin typeface="Verdana"/>
                <a:cs typeface="Verdana"/>
              </a:rPr>
              <a:t>свой  </a:t>
            </a:r>
            <a:r>
              <a:rPr sz="1100" i="1" spc="55" dirty="0">
                <a:latin typeface="Verdana"/>
                <a:cs typeface="Verdana"/>
              </a:rPr>
              <a:t>рацион</a:t>
            </a:r>
            <a:r>
              <a:rPr sz="1100" i="1" spc="265" dirty="0">
                <a:latin typeface="Verdana"/>
                <a:cs typeface="Verdana"/>
              </a:rPr>
              <a:t> </a:t>
            </a:r>
            <a:r>
              <a:rPr sz="1100" i="1" spc="75" dirty="0">
                <a:latin typeface="Verdana"/>
                <a:cs typeface="Verdana"/>
              </a:rPr>
              <a:t>молочные</a:t>
            </a:r>
            <a:r>
              <a:rPr sz="1100" i="1" spc="-65" dirty="0">
                <a:latin typeface="Verdana"/>
                <a:cs typeface="Verdana"/>
              </a:rPr>
              <a:t> </a:t>
            </a:r>
            <a:r>
              <a:rPr sz="1100" i="1" spc="60" dirty="0">
                <a:latin typeface="Verdana"/>
                <a:cs typeface="Verdana"/>
              </a:rPr>
              <a:t>продукты</a:t>
            </a:r>
            <a:r>
              <a:rPr sz="1100" i="1" spc="-45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и</a:t>
            </a:r>
            <a:r>
              <a:rPr sz="1100" i="1" spc="-135" dirty="0">
                <a:latin typeface="Verdana"/>
                <a:cs typeface="Verdana"/>
              </a:rPr>
              <a:t> </a:t>
            </a:r>
            <a:r>
              <a:rPr sz="1100" i="1" spc="45" dirty="0">
                <a:latin typeface="Verdana"/>
                <a:cs typeface="Verdana"/>
              </a:rPr>
              <a:t>пусть</a:t>
            </a:r>
            <a:r>
              <a:rPr sz="1100" i="1" spc="-35" dirty="0">
                <a:latin typeface="Verdana"/>
                <a:cs typeface="Verdana"/>
              </a:rPr>
              <a:t> </a:t>
            </a:r>
            <a:r>
              <a:rPr sz="1100" i="1" spc="35" dirty="0">
                <a:latin typeface="Verdana"/>
                <a:cs typeface="Verdana"/>
              </a:rPr>
              <a:t>они</a:t>
            </a:r>
            <a:r>
              <a:rPr sz="1100" i="1" spc="-90" dirty="0">
                <a:latin typeface="Verdana"/>
                <a:cs typeface="Verdana"/>
              </a:rPr>
              <a:t> </a:t>
            </a:r>
            <a:r>
              <a:rPr sz="1100" i="1" spc="50" dirty="0">
                <a:latin typeface="Verdana"/>
                <a:cs typeface="Verdana"/>
              </a:rPr>
              <a:t>будут</a:t>
            </a:r>
            <a:r>
              <a:rPr sz="1100" i="1" spc="-145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с</a:t>
            </a:r>
            <a:r>
              <a:rPr sz="1100" i="1" spc="-100" dirty="0">
                <a:latin typeface="Verdana"/>
                <a:cs typeface="Verdana"/>
              </a:rPr>
              <a:t> </a:t>
            </a:r>
            <a:r>
              <a:rPr sz="1100" i="1" spc="60" dirty="0">
                <a:latin typeface="Verdana"/>
                <a:cs typeface="Verdana"/>
              </a:rPr>
              <a:t>низким</a:t>
            </a:r>
            <a:r>
              <a:rPr sz="1100" i="1" spc="-35" dirty="0">
                <a:latin typeface="Verdana"/>
                <a:cs typeface="Verdana"/>
              </a:rPr>
              <a:t> </a:t>
            </a:r>
            <a:r>
              <a:rPr sz="1100" i="1" spc="75" dirty="0">
                <a:latin typeface="Verdana"/>
                <a:cs typeface="Verdana"/>
              </a:rPr>
              <a:t>содержанием</a:t>
            </a:r>
            <a:r>
              <a:rPr sz="1100" i="1" spc="-125" dirty="0">
                <a:latin typeface="Verdana"/>
                <a:cs typeface="Verdana"/>
              </a:rPr>
              <a:t> </a:t>
            </a:r>
            <a:r>
              <a:rPr sz="1100" i="1" spc="40" dirty="0">
                <a:latin typeface="Verdana"/>
                <a:cs typeface="Verdana"/>
              </a:rPr>
              <a:t>жира,</a:t>
            </a:r>
            <a:r>
              <a:rPr sz="1100" i="1" spc="300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а</a:t>
            </a:r>
            <a:r>
              <a:rPr sz="1100" i="1" spc="250" dirty="0">
                <a:latin typeface="Verdana"/>
                <a:cs typeface="Verdana"/>
              </a:rPr>
              <a:t> </a:t>
            </a:r>
            <a:r>
              <a:rPr sz="1100" i="1" spc="40" dirty="0">
                <a:latin typeface="Verdana"/>
                <a:cs typeface="Verdana"/>
              </a:rPr>
              <a:t>также</a:t>
            </a:r>
            <a:r>
              <a:rPr sz="1100" i="1" spc="-120" dirty="0">
                <a:latin typeface="Verdana"/>
                <a:cs typeface="Verdana"/>
              </a:rPr>
              <a:t> </a:t>
            </a:r>
            <a:r>
              <a:rPr sz="750" dirty="0">
                <a:latin typeface="Verdana"/>
                <a:cs typeface="Verdana"/>
              </a:rPr>
              <a:t>—</a:t>
            </a:r>
            <a:endParaRPr sz="750">
              <a:latin typeface="Verdana"/>
              <a:cs typeface="Verdana"/>
            </a:endParaRPr>
          </a:p>
          <a:p>
            <a:pPr marL="356235" marR="353695" algn="just">
              <a:lnSpc>
                <a:spcPts val="1390"/>
              </a:lnSpc>
              <a:spcBef>
                <a:spcPts val="5"/>
              </a:spcBef>
            </a:pPr>
            <a:r>
              <a:rPr sz="1100" i="1" dirty="0">
                <a:latin typeface="Verdana"/>
                <a:cs typeface="Verdana"/>
              </a:rPr>
              <a:t>в</a:t>
            </a:r>
            <a:r>
              <a:rPr sz="1100" i="1" spc="-85" dirty="0">
                <a:latin typeface="Verdana"/>
                <a:cs typeface="Verdana"/>
              </a:rPr>
              <a:t> </a:t>
            </a:r>
            <a:r>
              <a:rPr sz="1100" i="1" spc="105" dirty="0">
                <a:latin typeface="Verdana"/>
                <a:cs typeface="Verdana"/>
              </a:rPr>
              <a:t>зависимости</a:t>
            </a:r>
            <a:r>
              <a:rPr sz="1100" i="1" spc="50" dirty="0">
                <a:latin typeface="Verdana"/>
                <a:cs typeface="Verdana"/>
              </a:rPr>
              <a:t> </a:t>
            </a:r>
            <a:r>
              <a:rPr sz="1100" i="1" spc="60" dirty="0">
                <a:latin typeface="Verdana"/>
                <a:cs typeface="Verdana"/>
              </a:rPr>
              <a:t>от</a:t>
            </a:r>
            <a:r>
              <a:rPr sz="1100" i="1" spc="-70" dirty="0">
                <a:latin typeface="Verdana"/>
                <a:cs typeface="Verdana"/>
              </a:rPr>
              <a:t> </a:t>
            </a:r>
            <a:r>
              <a:rPr sz="1100" i="1" spc="75" dirty="0">
                <a:latin typeface="Verdana"/>
                <a:cs typeface="Verdana"/>
              </a:rPr>
              <a:t>вашего</a:t>
            </a:r>
            <a:r>
              <a:rPr sz="1100" i="1" spc="25" dirty="0">
                <a:latin typeface="Verdana"/>
                <a:cs typeface="Verdana"/>
              </a:rPr>
              <a:t> </a:t>
            </a:r>
            <a:r>
              <a:rPr sz="1100" i="1" spc="75" dirty="0">
                <a:latin typeface="Verdana"/>
                <a:cs typeface="Verdana"/>
              </a:rPr>
              <a:t>возраста,</a:t>
            </a:r>
            <a:r>
              <a:rPr sz="1100" i="1" spc="65" dirty="0">
                <a:latin typeface="Verdana"/>
                <a:cs typeface="Verdana"/>
              </a:rPr>
              <a:t> </a:t>
            </a:r>
            <a:r>
              <a:rPr sz="1100" i="1" spc="100" dirty="0">
                <a:latin typeface="Verdana"/>
                <a:cs typeface="Verdana"/>
              </a:rPr>
              <a:t>необходимо</a:t>
            </a:r>
            <a:r>
              <a:rPr sz="1100" i="1" spc="70" dirty="0">
                <a:latin typeface="Verdana"/>
                <a:cs typeface="Verdana"/>
              </a:rPr>
              <a:t> </a:t>
            </a:r>
            <a:r>
              <a:rPr sz="1100" i="1" spc="55" dirty="0">
                <a:latin typeface="Verdana"/>
                <a:cs typeface="Verdana"/>
              </a:rPr>
              <a:t>от</a:t>
            </a:r>
            <a:r>
              <a:rPr sz="1100" i="1" spc="-60" dirty="0">
                <a:latin typeface="Verdana"/>
                <a:cs typeface="Verdana"/>
              </a:rPr>
              <a:t> </a:t>
            </a:r>
            <a:r>
              <a:rPr sz="1100" i="1" spc="10" dirty="0">
                <a:latin typeface="Verdana"/>
                <a:cs typeface="Verdana"/>
              </a:rPr>
              <a:t>800</a:t>
            </a:r>
            <a:r>
              <a:rPr sz="1100" i="1" spc="-85" dirty="0">
                <a:latin typeface="Verdana"/>
                <a:cs typeface="Verdana"/>
              </a:rPr>
              <a:t> </a:t>
            </a:r>
            <a:r>
              <a:rPr sz="1100" i="1" spc="70" dirty="0">
                <a:latin typeface="Verdana"/>
                <a:cs typeface="Verdana"/>
              </a:rPr>
              <a:t>мг</a:t>
            </a:r>
            <a:r>
              <a:rPr sz="1100" i="1" spc="-114" dirty="0">
                <a:latin typeface="Verdana"/>
                <a:cs typeface="Verdana"/>
              </a:rPr>
              <a:t> </a:t>
            </a:r>
            <a:r>
              <a:rPr sz="1100" i="1" spc="65" dirty="0">
                <a:latin typeface="Verdana"/>
                <a:cs typeface="Verdana"/>
              </a:rPr>
              <a:t>до</a:t>
            </a:r>
            <a:r>
              <a:rPr sz="1100" i="1" spc="175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1500</a:t>
            </a:r>
            <a:r>
              <a:rPr sz="1100" i="1" spc="-100" dirty="0">
                <a:latin typeface="Verdana"/>
                <a:cs typeface="Verdana"/>
              </a:rPr>
              <a:t> </a:t>
            </a:r>
            <a:r>
              <a:rPr sz="1100" i="1" spc="70" dirty="0">
                <a:latin typeface="Verdana"/>
                <a:cs typeface="Verdana"/>
              </a:rPr>
              <a:t>мг</a:t>
            </a:r>
            <a:r>
              <a:rPr sz="1100" i="1" spc="-45" dirty="0">
                <a:latin typeface="Verdana"/>
                <a:cs typeface="Verdana"/>
              </a:rPr>
              <a:t> </a:t>
            </a:r>
            <a:r>
              <a:rPr sz="1100" i="1" spc="70" dirty="0">
                <a:latin typeface="Verdana"/>
                <a:cs typeface="Verdana"/>
              </a:rPr>
              <a:t>кальция</a:t>
            </a:r>
            <a:r>
              <a:rPr sz="1100" i="1" spc="-15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в</a:t>
            </a:r>
            <a:r>
              <a:rPr sz="1100" i="1" spc="-155" dirty="0">
                <a:latin typeface="Verdana"/>
                <a:cs typeface="Verdana"/>
              </a:rPr>
              <a:t> </a:t>
            </a:r>
            <a:r>
              <a:rPr sz="1100" i="1" spc="50" dirty="0">
                <a:latin typeface="Verdana"/>
                <a:cs typeface="Verdana"/>
              </a:rPr>
              <a:t>день,  </a:t>
            </a:r>
            <a:r>
              <a:rPr sz="1100" i="1" spc="-5" dirty="0">
                <a:latin typeface="Verdana"/>
                <a:cs typeface="Verdana"/>
              </a:rPr>
              <a:t>ч</a:t>
            </a:r>
            <a:r>
              <a:rPr sz="1100" i="1" spc="-225" dirty="0">
                <a:latin typeface="Verdana"/>
                <a:cs typeface="Verdana"/>
              </a:rPr>
              <a:t> </a:t>
            </a:r>
            <a:r>
              <a:rPr sz="1100" i="1" spc="65" dirty="0">
                <a:latin typeface="Verdana"/>
                <a:cs typeface="Verdana"/>
              </a:rPr>
              <a:t>то</a:t>
            </a:r>
            <a:r>
              <a:rPr sz="1100" i="1" spc="-215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б</a:t>
            </a:r>
            <a:r>
              <a:rPr sz="1100" i="1" spc="-220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ы</a:t>
            </a:r>
            <a:r>
              <a:rPr sz="1100" i="1" spc="310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и</a:t>
            </a:r>
            <a:r>
              <a:rPr sz="1100" i="1" spc="-204" dirty="0">
                <a:latin typeface="Verdana"/>
                <a:cs typeface="Verdana"/>
              </a:rPr>
              <a:t> </a:t>
            </a:r>
            <a:r>
              <a:rPr sz="1100" i="1" spc="70" dirty="0">
                <a:latin typeface="Verdana"/>
                <a:cs typeface="Verdana"/>
              </a:rPr>
              <a:t>зб</a:t>
            </a:r>
            <a:r>
              <a:rPr sz="1100" i="1" spc="-204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е</a:t>
            </a:r>
            <a:r>
              <a:rPr sz="1100" i="1" spc="-210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ж</a:t>
            </a:r>
            <a:r>
              <a:rPr sz="1100" i="1" spc="-145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а</a:t>
            </a:r>
            <a:r>
              <a:rPr sz="1100" i="1" spc="-210" dirty="0">
                <a:latin typeface="Verdana"/>
                <a:cs typeface="Verdana"/>
              </a:rPr>
              <a:t> </a:t>
            </a:r>
            <a:r>
              <a:rPr sz="1100" i="1" spc="70" dirty="0">
                <a:latin typeface="Verdana"/>
                <a:cs typeface="Verdana"/>
              </a:rPr>
              <a:t>ть</a:t>
            </a:r>
            <a:r>
              <a:rPr sz="1100" i="1" spc="330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о</a:t>
            </a:r>
            <a:r>
              <a:rPr sz="1100" i="1" spc="-190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с</a:t>
            </a:r>
            <a:r>
              <a:rPr sz="1100" i="1" spc="-225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т</a:t>
            </a:r>
            <a:r>
              <a:rPr sz="1100" i="1" spc="-229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е</a:t>
            </a:r>
            <a:r>
              <a:rPr sz="1100" i="1" spc="-200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о</a:t>
            </a:r>
            <a:r>
              <a:rPr sz="1100" i="1" spc="-190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п</a:t>
            </a:r>
            <a:r>
              <a:rPr sz="1100" i="1" spc="-185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о</a:t>
            </a:r>
            <a:r>
              <a:rPr sz="1100" i="1" spc="-190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р</a:t>
            </a:r>
            <a:r>
              <a:rPr sz="1100" i="1" spc="-190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о</a:t>
            </a:r>
            <a:r>
              <a:rPr sz="1100" i="1" spc="-200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з</a:t>
            </a:r>
            <a:r>
              <a:rPr sz="1100" i="1" spc="-215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а</a:t>
            </a:r>
            <a:r>
              <a:rPr sz="1100" i="1" spc="-195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.</a:t>
            </a:r>
            <a:r>
              <a:rPr sz="1100" i="1" spc="325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И</a:t>
            </a:r>
            <a:r>
              <a:rPr sz="1100" i="1" spc="-165" dirty="0">
                <a:latin typeface="Verdana"/>
                <a:cs typeface="Verdana"/>
              </a:rPr>
              <a:t> </a:t>
            </a:r>
            <a:r>
              <a:rPr sz="1100" i="1" spc="70" dirty="0">
                <a:latin typeface="Verdana"/>
                <a:cs typeface="Verdana"/>
              </a:rPr>
              <a:t>зб</a:t>
            </a:r>
            <a:r>
              <a:rPr sz="1100" i="1" spc="-200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е</a:t>
            </a:r>
            <a:r>
              <a:rPr sz="1100" i="1" spc="-215" dirty="0">
                <a:latin typeface="Verdana"/>
                <a:cs typeface="Verdana"/>
              </a:rPr>
              <a:t> </a:t>
            </a:r>
            <a:r>
              <a:rPr sz="1100" i="1" spc="65" dirty="0">
                <a:latin typeface="Verdana"/>
                <a:cs typeface="Verdana"/>
              </a:rPr>
              <a:t>га</a:t>
            </a:r>
            <a:r>
              <a:rPr sz="1100" i="1" spc="-210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й</a:t>
            </a:r>
            <a:r>
              <a:rPr sz="1100" i="1" spc="-200" dirty="0">
                <a:latin typeface="Verdana"/>
                <a:cs typeface="Verdana"/>
              </a:rPr>
              <a:t> </a:t>
            </a:r>
            <a:r>
              <a:rPr sz="1100" i="1" spc="70" dirty="0">
                <a:latin typeface="Verdana"/>
                <a:cs typeface="Verdana"/>
              </a:rPr>
              <a:t>те</a:t>
            </a:r>
            <a:r>
              <a:rPr sz="1100" i="1" spc="290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п</a:t>
            </a:r>
            <a:r>
              <a:rPr sz="1100" i="1" spc="-200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р</a:t>
            </a:r>
            <a:r>
              <a:rPr sz="1100" i="1" spc="-200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о</a:t>
            </a:r>
            <a:r>
              <a:rPr sz="1100" i="1" spc="-200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д</a:t>
            </a:r>
            <a:r>
              <a:rPr sz="1100" i="1" spc="-195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у</a:t>
            </a:r>
            <a:r>
              <a:rPr sz="1100" i="1" spc="-210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к</a:t>
            </a:r>
            <a:r>
              <a:rPr sz="1100" i="1" spc="-210" dirty="0">
                <a:latin typeface="Verdana"/>
                <a:cs typeface="Verdana"/>
              </a:rPr>
              <a:t> </a:t>
            </a:r>
            <a:r>
              <a:rPr sz="1100" i="1" spc="70" dirty="0">
                <a:latin typeface="Verdana"/>
                <a:cs typeface="Verdana"/>
              </a:rPr>
              <a:t>то</a:t>
            </a:r>
            <a:r>
              <a:rPr sz="1100" i="1" spc="-210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в</a:t>
            </a:r>
            <a:r>
              <a:rPr sz="1100" i="1" spc="295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и</a:t>
            </a:r>
            <a:r>
              <a:rPr sz="1100" i="1" spc="105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н</a:t>
            </a:r>
            <a:r>
              <a:rPr sz="1100" i="1" spc="-220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а</a:t>
            </a:r>
            <a:r>
              <a:rPr sz="1100" i="1" spc="-225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п</a:t>
            </a:r>
            <a:r>
              <a:rPr sz="1100" i="1" spc="-210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и</a:t>
            </a:r>
            <a:r>
              <a:rPr sz="1100" i="1" spc="-220" dirty="0">
                <a:latin typeface="Verdana"/>
                <a:cs typeface="Verdana"/>
              </a:rPr>
              <a:t> </a:t>
            </a:r>
            <a:r>
              <a:rPr sz="1100" i="1" spc="65" dirty="0">
                <a:latin typeface="Verdana"/>
                <a:cs typeface="Verdana"/>
              </a:rPr>
              <a:t>тк</a:t>
            </a:r>
            <a:r>
              <a:rPr sz="1100" i="1" spc="-220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о</a:t>
            </a:r>
            <a:r>
              <a:rPr sz="1100" i="1" spc="-225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в</a:t>
            </a:r>
            <a:r>
              <a:rPr sz="1100" i="1" spc="280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с</a:t>
            </a:r>
            <a:r>
              <a:rPr sz="1100" i="1" spc="170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в</a:t>
            </a:r>
            <a:r>
              <a:rPr sz="1100" i="1" spc="-204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ы</a:t>
            </a:r>
            <a:r>
              <a:rPr sz="1100" i="1" spc="-145" dirty="0">
                <a:latin typeface="Verdana"/>
                <a:cs typeface="Verdana"/>
              </a:rPr>
              <a:t> </a:t>
            </a:r>
            <a:r>
              <a:rPr sz="1100" i="1" spc="75" dirty="0">
                <a:latin typeface="Verdana"/>
                <a:cs typeface="Verdana"/>
              </a:rPr>
              <a:t>со</a:t>
            </a:r>
            <a:r>
              <a:rPr sz="1100" i="1" spc="-200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к</a:t>
            </a:r>
            <a:r>
              <a:rPr sz="1100" i="1" spc="-210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и</a:t>
            </a:r>
            <a:r>
              <a:rPr sz="1100" i="1" spc="-195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м  </a:t>
            </a:r>
            <a:r>
              <a:rPr sz="1100" i="1" spc="70" dirty="0">
                <a:latin typeface="Verdana"/>
                <a:cs typeface="Verdana"/>
              </a:rPr>
              <a:t>содержанием</a:t>
            </a:r>
            <a:r>
              <a:rPr sz="1100" i="1" spc="-85" dirty="0">
                <a:latin typeface="Verdana"/>
                <a:cs typeface="Verdana"/>
              </a:rPr>
              <a:t> </a:t>
            </a:r>
            <a:r>
              <a:rPr sz="1100" i="1" spc="30" dirty="0">
                <a:latin typeface="Verdana"/>
                <a:cs typeface="Verdana"/>
              </a:rPr>
              <a:t>калорий,</a:t>
            </a:r>
            <a:r>
              <a:rPr sz="1100" i="1" spc="-60" dirty="0">
                <a:latin typeface="Verdana"/>
                <a:cs typeface="Verdana"/>
              </a:rPr>
              <a:t> </a:t>
            </a:r>
            <a:r>
              <a:rPr sz="1100" i="1" spc="20" dirty="0">
                <a:latin typeface="Verdana"/>
                <a:cs typeface="Verdana"/>
              </a:rPr>
              <a:t>сахара,</a:t>
            </a:r>
            <a:r>
              <a:rPr sz="1100" i="1" spc="-40" dirty="0">
                <a:latin typeface="Verdana"/>
                <a:cs typeface="Verdana"/>
              </a:rPr>
              <a:t> </a:t>
            </a:r>
            <a:r>
              <a:rPr sz="1100" i="1" spc="50" dirty="0">
                <a:latin typeface="Verdana"/>
                <a:cs typeface="Verdana"/>
              </a:rPr>
              <a:t>соли</a:t>
            </a:r>
            <a:r>
              <a:rPr sz="1100" i="1" spc="-100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и</a:t>
            </a:r>
            <a:r>
              <a:rPr sz="1100" i="1" spc="-235" dirty="0">
                <a:latin typeface="Verdana"/>
                <a:cs typeface="Verdana"/>
              </a:rPr>
              <a:t> </a:t>
            </a:r>
            <a:r>
              <a:rPr sz="1100" i="1" spc="40" dirty="0">
                <a:latin typeface="Verdana"/>
                <a:cs typeface="Verdana"/>
              </a:rPr>
              <a:t>жиров.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marL="765175">
              <a:lnSpc>
                <a:spcPct val="100000"/>
              </a:lnSpc>
            </a:pPr>
            <a:r>
              <a:rPr sz="1100" i="1" spc="95" dirty="0">
                <a:latin typeface="Verdana"/>
                <a:cs typeface="Verdana"/>
              </a:rPr>
              <a:t>ЗАНИМАИТЕСЬ</a:t>
            </a:r>
            <a:r>
              <a:rPr sz="1100" i="1" spc="-5" dirty="0">
                <a:latin typeface="Verdana"/>
                <a:cs typeface="Verdana"/>
              </a:rPr>
              <a:t> </a:t>
            </a:r>
            <a:r>
              <a:rPr sz="1100" i="1" spc="70" dirty="0">
                <a:latin typeface="Verdana"/>
                <a:cs typeface="Verdana"/>
              </a:rPr>
              <a:t>СПОРТОМ</a:t>
            </a:r>
            <a:endParaRPr sz="1100">
              <a:latin typeface="Verdana"/>
              <a:cs typeface="Verdana"/>
            </a:endParaRPr>
          </a:p>
          <a:p>
            <a:pPr marL="347345" marR="346710" indent="8890" algn="just">
              <a:lnSpc>
                <a:spcPct val="105300"/>
              </a:lnSpc>
            </a:pPr>
            <a:r>
              <a:rPr sz="1100" i="1" spc="105" dirty="0">
                <a:latin typeface="Verdana"/>
                <a:cs typeface="Verdana"/>
              </a:rPr>
              <a:t>Болезни</a:t>
            </a:r>
            <a:r>
              <a:rPr sz="1100" i="1" spc="110" dirty="0">
                <a:latin typeface="Verdana"/>
                <a:cs typeface="Verdana"/>
              </a:rPr>
              <a:t> </a:t>
            </a:r>
            <a:r>
              <a:rPr sz="1100" i="1" spc="95" dirty="0">
                <a:latin typeface="Verdana"/>
                <a:cs typeface="Verdana"/>
              </a:rPr>
              <a:t>сердца</a:t>
            </a:r>
            <a:r>
              <a:rPr sz="1100" i="1" spc="45" dirty="0">
                <a:latin typeface="Verdana"/>
                <a:cs typeface="Verdana"/>
              </a:rPr>
              <a:t> </a:t>
            </a:r>
            <a:r>
              <a:rPr sz="1100" i="1" spc="95" dirty="0">
                <a:latin typeface="Verdana"/>
                <a:cs typeface="Verdana"/>
              </a:rPr>
              <a:t>являю</a:t>
            </a:r>
            <a:r>
              <a:rPr sz="1100" i="1" spc="-210" dirty="0">
                <a:latin typeface="Verdana"/>
                <a:cs typeface="Verdana"/>
              </a:rPr>
              <a:t> </a:t>
            </a:r>
            <a:r>
              <a:rPr sz="1100" i="1" spc="65" dirty="0">
                <a:latin typeface="Verdana"/>
                <a:cs typeface="Verdana"/>
              </a:rPr>
              <a:t>тся</a:t>
            </a:r>
            <a:r>
              <a:rPr sz="1100" i="1" spc="95" dirty="0">
                <a:latin typeface="Verdana"/>
                <a:cs typeface="Verdana"/>
              </a:rPr>
              <a:t> </a:t>
            </a:r>
            <a:r>
              <a:rPr sz="1100" i="1" spc="110" dirty="0">
                <a:latin typeface="Verdana"/>
                <a:cs typeface="Verdana"/>
              </a:rPr>
              <a:t>одними</a:t>
            </a:r>
            <a:r>
              <a:rPr sz="1100" i="1" spc="55" dirty="0">
                <a:latin typeface="Verdana"/>
                <a:cs typeface="Verdana"/>
              </a:rPr>
              <a:t> из</a:t>
            </a:r>
            <a:r>
              <a:rPr sz="1100" i="1" spc="65" dirty="0">
                <a:latin typeface="Verdana"/>
                <a:cs typeface="Verdana"/>
              </a:rPr>
              <a:t> </a:t>
            </a:r>
            <a:r>
              <a:rPr sz="1100" i="1" spc="105" dirty="0">
                <a:latin typeface="Verdana"/>
                <a:cs typeface="Verdana"/>
              </a:rPr>
              <a:t>основны</a:t>
            </a:r>
            <a:r>
              <a:rPr sz="1100" i="1" spc="-215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х</a:t>
            </a:r>
            <a:r>
              <a:rPr sz="1100" i="1" spc="30" dirty="0">
                <a:latin typeface="Verdana"/>
                <a:cs typeface="Verdana"/>
              </a:rPr>
              <a:t> </a:t>
            </a:r>
            <a:r>
              <a:rPr sz="1100" i="1" spc="85" dirty="0">
                <a:latin typeface="Verdana"/>
                <a:cs typeface="Verdana"/>
              </a:rPr>
              <a:t>причин</a:t>
            </a:r>
            <a:r>
              <a:rPr sz="1100" i="1" spc="80" dirty="0">
                <a:latin typeface="Verdana"/>
                <a:cs typeface="Verdana"/>
              </a:rPr>
              <a:t> </a:t>
            </a:r>
            <a:r>
              <a:rPr sz="1100" i="1" spc="60" dirty="0">
                <a:latin typeface="Verdana"/>
                <a:cs typeface="Verdana"/>
              </a:rPr>
              <a:t>см</a:t>
            </a:r>
            <a:r>
              <a:rPr sz="1100" i="1" spc="-225" dirty="0">
                <a:latin typeface="Verdana"/>
                <a:cs typeface="Verdana"/>
              </a:rPr>
              <a:t> </a:t>
            </a:r>
            <a:r>
              <a:rPr sz="1100" i="1" spc="95" dirty="0">
                <a:latin typeface="Verdana"/>
                <a:cs typeface="Verdana"/>
              </a:rPr>
              <a:t>ерти </a:t>
            </a:r>
            <a:r>
              <a:rPr sz="1100" i="1" spc="100" dirty="0">
                <a:latin typeface="Verdana"/>
                <a:cs typeface="Verdana"/>
              </a:rPr>
              <a:t>среди</a:t>
            </a:r>
            <a:r>
              <a:rPr sz="1100" i="1" spc="-5" dirty="0">
                <a:latin typeface="Verdana"/>
                <a:cs typeface="Verdana"/>
              </a:rPr>
              <a:t> </a:t>
            </a:r>
            <a:r>
              <a:rPr sz="1100" i="1" spc="100" dirty="0">
                <a:latin typeface="Verdana"/>
                <a:cs typeface="Verdana"/>
              </a:rPr>
              <a:t>женщин,</a:t>
            </a:r>
            <a:r>
              <a:rPr sz="1100" i="1" spc="80" dirty="0">
                <a:latin typeface="Verdana"/>
                <a:cs typeface="Verdana"/>
              </a:rPr>
              <a:t> </a:t>
            </a:r>
            <a:r>
              <a:rPr sz="1100" i="1" spc="25" dirty="0">
                <a:latin typeface="Verdana"/>
                <a:cs typeface="Verdana"/>
              </a:rPr>
              <a:t>но  </a:t>
            </a:r>
            <a:r>
              <a:rPr sz="1100" i="1" spc="100" dirty="0">
                <a:latin typeface="Verdana"/>
                <a:cs typeface="Verdana"/>
              </a:rPr>
              <a:t>регулярны</a:t>
            </a:r>
            <a:r>
              <a:rPr sz="1100" i="1" spc="-225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е</a:t>
            </a:r>
            <a:r>
              <a:rPr sz="1100" i="1" spc="90" dirty="0">
                <a:latin typeface="Verdana"/>
                <a:cs typeface="Verdana"/>
              </a:rPr>
              <a:t> </a:t>
            </a:r>
            <a:r>
              <a:rPr sz="1100" i="1" spc="100" dirty="0">
                <a:latin typeface="Verdana"/>
                <a:cs typeface="Verdana"/>
              </a:rPr>
              <a:t>упражнения</a:t>
            </a:r>
            <a:r>
              <a:rPr sz="1100" i="1" spc="55" dirty="0">
                <a:latin typeface="Verdana"/>
                <a:cs typeface="Verdana"/>
              </a:rPr>
              <a:t> </a:t>
            </a:r>
            <a:r>
              <a:rPr sz="1100" i="1" spc="95" dirty="0">
                <a:latin typeface="Verdana"/>
                <a:cs typeface="Verdana"/>
              </a:rPr>
              <a:t>пом</a:t>
            </a:r>
            <a:r>
              <a:rPr sz="1100" i="1" spc="-225" dirty="0">
                <a:latin typeface="Verdana"/>
                <a:cs typeface="Verdana"/>
              </a:rPr>
              <a:t> </a:t>
            </a:r>
            <a:r>
              <a:rPr sz="1100" i="1" spc="95" dirty="0">
                <a:latin typeface="Verdana"/>
                <a:cs typeface="Verdana"/>
              </a:rPr>
              <a:t>огут</a:t>
            </a:r>
            <a:r>
              <a:rPr sz="1100" i="1" spc="40" dirty="0">
                <a:latin typeface="Verdana"/>
                <a:cs typeface="Verdana"/>
              </a:rPr>
              <a:t> </a:t>
            </a:r>
            <a:r>
              <a:rPr sz="1100" i="1" spc="100" dirty="0">
                <a:latin typeface="Verdana"/>
                <a:cs typeface="Verdana"/>
              </a:rPr>
              <a:t>сохранить</a:t>
            </a:r>
            <a:r>
              <a:rPr sz="1100" i="1" spc="140" dirty="0">
                <a:latin typeface="Verdana"/>
                <a:cs typeface="Verdana"/>
              </a:rPr>
              <a:t> </a:t>
            </a:r>
            <a:r>
              <a:rPr sz="1100" i="1" spc="95" dirty="0">
                <a:latin typeface="Verdana"/>
                <a:cs typeface="Verdana"/>
              </a:rPr>
              <a:t>Ваше</a:t>
            </a:r>
            <a:r>
              <a:rPr sz="1100" i="1" spc="105" dirty="0">
                <a:latin typeface="Verdana"/>
                <a:cs typeface="Verdana"/>
              </a:rPr>
              <a:t> </a:t>
            </a:r>
            <a:r>
              <a:rPr sz="1100" i="1" spc="100" dirty="0">
                <a:latin typeface="Verdana"/>
                <a:cs typeface="Verdana"/>
              </a:rPr>
              <a:t>сердце</a:t>
            </a:r>
            <a:r>
              <a:rPr sz="1100" i="1" spc="95" dirty="0">
                <a:latin typeface="Verdana"/>
                <a:cs typeface="Verdana"/>
              </a:rPr>
              <a:t> </a:t>
            </a:r>
            <a:r>
              <a:rPr sz="1100" i="1" spc="105" dirty="0">
                <a:latin typeface="Verdana"/>
                <a:cs typeface="Verdana"/>
              </a:rPr>
              <a:t>здоровы</a:t>
            </a:r>
            <a:r>
              <a:rPr sz="1100" i="1" spc="-220" dirty="0">
                <a:latin typeface="Verdana"/>
                <a:cs typeface="Verdana"/>
              </a:rPr>
              <a:t> </a:t>
            </a:r>
            <a:r>
              <a:rPr sz="1100" i="1" spc="70" dirty="0">
                <a:latin typeface="Verdana"/>
                <a:cs typeface="Verdana"/>
              </a:rPr>
              <a:t>м.</a:t>
            </a:r>
            <a:r>
              <a:rPr sz="1100" i="1" spc="150" dirty="0">
                <a:latin typeface="Verdana"/>
                <a:cs typeface="Verdana"/>
              </a:rPr>
              <a:t> </a:t>
            </a:r>
            <a:r>
              <a:rPr sz="1100" i="1" spc="60" dirty="0">
                <a:latin typeface="Verdana"/>
                <a:cs typeface="Verdana"/>
              </a:rPr>
              <a:t>Вы</a:t>
            </a:r>
            <a:r>
              <a:rPr sz="1100" i="1" spc="15" dirty="0">
                <a:latin typeface="Verdana"/>
                <a:cs typeface="Verdana"/>
              </a:rPr>
              <a:t> </a:t>
            </a:r>
            <a:r>
              <a:rPr sz="1100" i="1" spc="100" dirty="0">
                <a:latin typeface="Verdana"/>
                <a:cs typeface="Verdana"/>
              </a:rPr>
              <a:t>долж</a:t>
            </a:r>
            <a:r>
              <a:rPr sz="1100" i="1" spc="-220" dirty="0">
                <a:latin typeface="Verdana"/>
                <a:cs typeface="Verdana"/>
              </a:rPr>
              <a:t> </a:t>
            </a:r>
            <a:r>
              <a:rPr sz="1100" i="1" spc="65" dirty="0">
                <a:latin typeface="Verdana"/>
                <a:cs typeface="Verdana"/>
              </a:rPr>
              <a:t>ны</a:t>
            </a:r>
            <a:endParaRPr sz="1100">
              <a:latin typeface="Verdana"/>
              <a:cs typeface="Verdana"/>
            </a:endParaRPr>
          </a:p>
          <a:p>
            <a:pPr marL="343535" marR="346710" indent="10160" algn="just">
              <a:lnSpc>
                <a:spcPct val="105300"/>
              </a:lnSpc>
              <a:spcBef>
                <a:spcPts val="10"/>
              </a:spcBef>
            </a:pPr>
            <a:r>
              <a:rPr sz="1100" i="1" spc="50" dirty="0">
                <a:latin typeface="Verdana"/>
                <a:cs typeface="Verdana"/>
              </a:rPr>
              <a:t>уделять</a:t>
            </a:r>
            <a:r>
              <a:rPr sz="1100" i="1" dirty="0">
                <a:latin typeface="Verdana"/>
                <a:cs typeface="Verdana"/>
              </a:rPr>
              <a:t> </a:t>
            </a:r>
            <a:r>
              <a:rPr sz="1100" i="1" spc="85" dirty="0">
                <a:latin typeface="Verdana"/>
                <a:cs typeface="Verdana"/>
              </a:rPr>
              <a:t>физическим</a:t>
            </a:r>
            <a:r>
              <a:rPr sz="1100" i="1" spc="-30" dirty="0">
                <a:latin typeface="Verdana"/>
                <a:cs typeface="Verdana"/>
              </a:rPr>
              <a:t> </a:t>
            </a:r>
            <a:r>
              <a:rPr sz="1100" i="1" spc="55" dirty="0">
                <a:latin typeface="Verdana"/>
                <a:cs typeface="Verdana"/>
              </a:rPr>
              <a:t>упражнениям,</a:t>
            </a:r>
            <a:r>
              <a:rPr sz="1100" i="1" spc="-10" dirty="0">
                <a:latin typeface="Verdana"/>
                <a:cs typeface="Verdana"/>
              </a:rPr>
              <a:t> </a:t>
            </a:r>
            <a:r>
              <a:rPr sz="1100" i="1" spc="20" dirty="0">
                <a:latin typeface="Verdana"/>
                <a:cs typeface="Verdana"/>
              </a:rPr>
              <a:t>по</a:t>
            </a:r>
            <a:r>
              <a:rPr sz="1100" i="1" spc="-70" dirty="0">
                <a:latin typeface="Verdana"/>
                <a:cs typeface="Verdana"/>
              </a:rPr>
              <a:t> </a:t>
            </a:r>
            <a:r>
              <a:rPr sz="1100" i="1" spc="50" dirty="0">
                <a:latin typeface="Verdana"/>
                <a:cs typeface="Verdana"/>
              </a:rPr>
              <a:t>крайней</a:t>
            </a:r>
            <a:r>
              <a:rPr sz="1100" i="1" spc="-95" dirty="0">
                <a:latin typeface="Verdana"/>
                <a:cs typeface="Verdana"/>
              </a:rPr>
              <a:t> </a:t>
            </a:r>
            <a:r>
              <a:rPr sz="1100" i="1" spc="45" dirty="0">
                <a:latin typeface="Verdana"/>
                <a:cs typeface="Verdana"/>
              </a:rPr>
              <a:t>мере,</a:t>
            </a:r>
            <a:r>
              <a:rPr sz="1100" i="1" spc="-15" dirty="0">
                <a:latin typeface="Verdana"/>
                <a:cs typeface="Verdana"/>
              </a:rPr>
              <a:t> </a:t>
            </a:r>
            <a:r>
              <a:rPr sz="1100" i="1" spc="80" dirty="0">
                <a:latin typeface="Verdana"/>
                <a:cs typeface="Verdana"/>
              </a:rPr>
              <a:t>минут</a:t>
            </a:r>
            <a:r>
              <a:rPr sz="1100" i="1" spc="-140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30</a:t>
            </a:r>
            <a:r>
              <a:rPr sz="1100" i="1" spc="-160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в</a:t>
            </a:r>
            <a:r>
              <a:rPr sz="1100" i="1" spc="-229" dirty="0">
                <a:latin typeface="Verdana"/>
                <a:cs typeface="Verdana"/>
              </a:rPr>
              <a:t> </a:t>
            </a:r>
            <a:r>
              <a:rPr sz="1100" i="1" spc="40" dirty="0">
                <a:latin typeface="Verdana"/>
                <a:cs typeface="Verdana"/>
              </a:rPr>
              <a:t>день,</a:t>
            </a:r>
            <a:r>
              <a:rPr sz="1100" i="1" spc="380" dirty="0">
                <a:latin typeface="Verdana"/>
                <a:cs typeface="Verdana"/>
              </a:rPr>
              <a:t> </a:t>
            </a:r>
            <a:r>
              <a:rPr sz="1100" i="1" spc="55" dirty="0">
                <a:latin typeface="Verdana"/>
                <a:cs typeface="Verdana"/>
              </a:rPr>
              <a:t>если</a:t>
            </a:r>
            <a:r>
              <a:rPr sz="1100" i="1" spc="-55" dirty="0">
                <a:latin typeface="Verdana"/>
                <a:cs typeface="Verdana"/>
              </a:rPr>
              <a:t> </a:t>
            </a:r>
            <a:r>
              <a:rPr sz="1100" i="1" spc="15" dirty="0">
                <a:latin typeface="Verdana"/>
                <a:cs typeface="Verdana"/>
              </a:rPr>
              <a:t>не</a:t>
            </a:r>
            <a:r>
              <a:rPr sz="1100" i="1" spc="-105" dirty="0">
                <a:latin typeface="Verdana"/>
                <a:cs typeface="Verdana"/>
              </a:rPr>
              <a:t> </a:t>
            </a:r>
            <a:r>
              <a:rPr sz="1100" i="1" spc="70" dirty="0">
                <a:latin typeface="Verdana"/>
                <a:cs typeface="Verdana"/>
              </a:rPr>
              <a:t>каждый  </a:t>
            </a:r>
            <a:r>
              <a:rPr sz="1100" i="1" spc="40" dirty="0">
                <a:latin typeface="Verdana"/>
                <a:cs typeface="Verdana"/>
              </a:rPr>
              <a:t>день,</a:t>
            </a:r>
            <a:r>
              <a:rPr sz="1100" i="1" spc="35" dirty="0">
                <a:latin typeface="Verdana"/>
                <a:cs typeface="Verdana"/>
              </a:rPr>
              <a:t> </a:t>
            </a:r>
            <a:r>
              <a:rPr sz="1100" i="1" spc="15" dirty="0">
                <a:latin typeface="Verdana"/>
                <a:cs typeface="Verdana"/>
              </a:rPr>
              <a:t>то</a:t>
            </a:r>
            <a:r>
              <a:rPr sz="1100" i="1" spc="-70" dirty="0">
                <a:latin typeface="Verdana"/>
                <a:cs typeface="Verdana"/>
              </a:rPr>
              <a:t> </a:t>
            </a:r>
            <a:r>
              <a:rPr sz="1100" i="1" spc="30" dirty="0">
                <a:latin typeface="Verdana"/>
                <a:cs typeface="Verdana"/>
              </a:rPr>
              <a:t>пять</a:t>
            </a:r>
            <a:r>
              <a:rPr sz="1100" i="1" spc="-120" dirty="0">
                <a:latin typeface="Verdana"/>
                <a:cs typeface="Verdana"/>
              </a:rPr>
              <a:t> </a:t>
            </a:r>
            <a:r>
              <a:rPr sz="1100" i="1" spc="60" dirty="0">
                <a:latin typeface="Verdana"/>
                <a:cs typeface="Verdana"/>
              </a:rPr>
              <a:t>дней</a:t>
            </a:r>
            <a:r>
              <a:rPr sz="1100" i="1" spc="-75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в</a:t>
            </a:r>
            <a:r>
              <a:rPr sz="1100" i="1" spc="-130" dirty="0">
                <a:latin typeface="Verdana"/>
                <a:cs typeface="Verdana"/>
              </a:rPr>
              <a:t> </a:t>
            </a:r>
            <a:r>
              <a:rPr sz="1100" i="1" spc="45" dirty="0">
                <a:latin typeface="Verdana"/>
                <a:cs typeface="Verdana"/>
              </a:rPr>
              <a:t>неделю.</a:t>
            </a:r>
            <a:r>
              <a:rPr sz="1100" i="1" spc="50" dirty="0">
                <a:latin typeface="Verdana"/>
                <a:cs typeface="Verdana"/>
              </a:rPr>
              <a:t> </a:t>
            </a:r>
            <a:r>
              <a:rPr sz="1100" i="1" spc="20" dirty="0">
                <a:latin typeface="Verdana"/>
                <a:cs typeface="Verdana"/>
              </a:rPr>
              <a:t>Танцы,</a:t>
            </a:r>
            <a:r>
              <a:rPr sz="1100" i="1" spc="-110" dirty="0">
                <a:latin typeface="Verdana"/>
                <a:cs typeface="Verdana"/>
              </a:rPr>
              <a:t> </a:t>
            </a:r>
            <a:r>
              <a:rPr sz="1100" i="1" spc="40" dirty="0">
                <a:latin typeface="Verdana"/>
                <a:cs typeface="Verdana"/>
              </a:rPr>
              <a:t>ходьба,</a:t>
            </a:r>
            <a:r>
              <a:rPr sz="1100" i="1" spc="10" dirty="0">
                <a:latin typeface="Verdana"/>
                <a:cs typeface="Verdana"/>
              </a:rPr>
              <a:t> </a:t>
            </a:r>
            <a:r>
              <a:rPr sz="1100" i="1" spc="40" dirty="0">
                <a:latin typeface="Verdana"/>
                <a:cs typeface="Verdana"/>
              </a:rPr>
              <a:t>бег</a:t>
            </a:r>
            <a:r>
              <a:rPr sz="1100" i="1" spc="-110" dirty="0">
                <a:latin typeface="Verdana"/>
                <a:cs typeface="Verdana"/>
              </a:rPr>
              <a:t> </a:t>
            </a:r>
            <a:r>
              <a:rPr sz="1100" i="1" spc="45" dirty="0">
                <a:latin typeface="Verdana"/>
                <a:cs typeface="Verdana"/>
              </a:rPr>
              <a:t>трусцой,</a:t>
            </a:r>
            <a:r>
              <a:rPr sz="1100" i="1" spc="-10" dirty="0">
                <a:latin typeface="Verdana"/>
                <a:cs typeface="Verdana"/>
              </a:rPr>
              <a:t> </a:t>
            </a:r>
            <a:r>
              <a:rPr sz="1100" i="1" spc="50" dirty="0">
                <a:latin typeface="Verdana"/>
                <a:cs typeface="Verdana"/>
              </a:rPr>
              <a:t>езда</a:t>
            </a:r>
            <a:r>
              <a:rPr sz="1100" i="1" spc="-65" dirty="0">
                <a:latin typeface="Verdana"/>
                <a:cs typeface="Verdana"/>
              </a:rPr>
              <a:t> </a:t>
            </a:r>
            <a:r>
              <a:rPr sz="1100" i="1" spc="10" dirty="0">
                <a:latin typeface="Verdana"/>
                <a:cs typeface="Verdana"/>
              </a:rPr>
              <a:t>на</a:t>
            </a:r>
            <a:r>
              <a:rPr sz="1100" i="1" spc="-95" dirty="0">
                <a:latin typeface="Verdana"/>
                <a:cs typeface="Verdana"/>
              </a:rPr>
              <a:t> </a:t>
            </a:r>
            <a:r>
              <a:rPr sz="1100" i="1" spc="55" dirty="0">
                <a:latin typeface="Verdana"/>
                <a:cs typeface="Verdana"/>
              </a:rPr>
              <a:t>велосипеде,</a:t>
            </a:r>
            <a:r>
              <a:rPr sz="1100" i="1" spc="-35" dirty="0">
                <a:latin typeface="Verdana"/>
                <a:cs typeface="Verdana"/>
              </a:rPr>
              <a:t> </a:t>
            </a:r>
            <a:r>
              <a:rPr sz="1100" i="1" spc="40" dirty="0">
                <a:latin typeface="Verdana"/>
                <a:cs typeface="Verdana"/>
              </a:rPr>
              <a:t>плавание  </a:t>
            </a:r>
            <a:r>
              <a:rPr sz="1100" i="1" spc="65" dirty="0">
                <a:latin typeface="Verdana"/>
                <a:cs typeface="Verdana"/>
              </a:rPr>
              <a:t>хороши</a:t>
            </a:r>
            <a:r>
              <a:rPr sz="1100" i="1" spc="-160" dirty="0">
                <a:latin typeface="Verdana"/>
                <a:cs typeface="Verdana"/>
              </a:rPr>
              <a:t> </a:t>
            </a:r>
            <a:r>
              <a:rPr sz="1100" i="1" spc="55" dirty="0">
                <a:latin typeface="Verdana"/>
                <a:cs typeface="Verdana"/>
              </a:rPr>
              <a:t>для</a:t>
            </a:r>
            <a:r>
              <a:rPr sz="1100" i="1" spc="-90" dirty="0">
                <a:latin typeface="Verdana"/>
                <a:cs typeface="Verdana"/>
              </a:rPr>
              <a:t> </a:t>
            </a:r>
            <a:r>
              <a:rPr sz="1100" i="1" spc="60" dirty="0">
                <a:latin typeface="Verdana"/>
                <a:cs typeface="Verdana"/>
              </a:rPr>
              <a:t>здоровья</a:t>
            </a:r>
            <a:r>
              <a:rPr sz="1100" i="1" spc="-170" dirty="0">
                <a:latin typeface="Verdana"/>
                <a:cs typeface="Verdana"/>
              </a:rPr>
              <a:t> </a:t>
            </a:r>
            <a:r>
              <a:rPr sz="1100" i="1" spc="70" dirty="0">
                <a:latin typeface="Verdana"/>
                <a:cs typeface="Verdana"/>
              </a:rPr>
              <a:t>женщины</a:t>
            </a:r>
            <a:r>
              <a:rPr sz="1100" i="1" spc="-75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в</a:t>
            </a:r>
            <a:r>
              <a:rPr sz="1100" i="1" spc="-150" dirty="0">
                <a:latin typeface="Verdana"/>
                <a:cs typeface="Verdana"/>
              </a:rPr>
              <a:t> </a:t>
            </a:r>
            <a:r>
              <a:rPr sz="1100" i="1" spc="65" dirty="0">
                <a:latin typeface="Verdana"/>
                <a:cs typeface="Verdana"/>
              </a:rPr>
              <a:t>целом</a:t>
            </a:r>
            <a:r>
              <a:rPr sz="1100" i="1" spc="-100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и</a:t>
            </a:r>
            <a:r>
              <a:rPr sz="1100" i="1" spc="-114" dirty="0">
                <a:latin typeface="Verdana"/>
                <a:cs typeface="Verdana"/>
              </a:rPr>
              <a:t> </a:t>
            </a:r>
            <a:r>
              <a:rPr sz="1100" i="1" spc="55" dirty="0">
                <a:latin typeface="Verdana"/>
                <a:cs typeface="Verdana"/>
              </a:rPr>
              <a:t>особенно</a:t>
            </a:r>
            <a:r>
              <a:rPr sz="1100" i="1" spc="-170" dirty="0">
                <a:latin typeface="Verdana"/>
                <a:cs typeface="Verdana"/>
              </a:rPr>
              <a:t> </a:t>
            </a:r>
            <a:r>
              <a:rPr sz="1100" i="1" spc="60" dirty="0">
                <a:latin typeface="Verdana"/>
                <a:cs typeface="Verdana"/>
              </a:rPr>
              <a:t>для</a:t>
            </a:r>
            <a:r>
              <a:rPr sz="1100" i="1" spc="-85" dirty="0">
                <a:latin typeface="Verdana"/>
                <a:cs typeface="Verdana"/>
              </a:rPr>
              <a:t> </a:t>
            </a:r>
            <a:r>
              <a:rPr sz="1100" i="1" spc="35" dirty="0">
                <a:latin typeface="Verdana"/>
                <a:cs typeface="Verdana"/>
              </a:rPr>
              <a:t>сердца.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>
              <a:latin typeface="Times New Roman"/>
              <a:cs typeface="Times New Roman"/>
            </a:endParaRPr>
          </a:p>
          <a:p>
            <a:pPr marL="353695" marR="352425" indent="-10160" algn="just">
              <a:lnSpc>
                <a:spcPct val="106800"/>
              </a:lnSpc>
            </a:pPr>
            <a:r>
              <a:rPr sz="1100" i="1" dirty="0">
                <a:latin typeface="Verdana"/>
                <a:cs typeface="Verdana"/>
              </a:rPr>
              <a:t>Д</a:t>
            </a:r>
            <a:r>
              <a:rPr sz="1100" i="1" spc="-175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е</a:t>
            </a:r>
            <a:r>
              <a:rPr sz="1100" i="1" spc="-215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р</a:t>
            </a:r>
            <a:r>
              <a:rPr sz="1100" i="1" spc="-215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ж</a:t>
            </a:r>
            <a:r>
              <a:rPr sz="1100" i="1" spc="-160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и</a:t>
            </a:r>
            <a:r>
              <a:rPr sz="1100" i="1" spc="-210" dirty="0">
                <a:latin typeface="Verdana"/>
                <a:cs typeface="Verdana"/>
              </a:rPr>
              <a:t> </a:t>
            </a:r>
            <a:r>
              <a:rPr sz="1100" i="1" spc="65" dirty="0">
                <a:latin typeface="Verdana"/>
                <a:cs typeface="Verdana"/>
              </a:rPr>
              <a:t>те</a:t>
            </a:r>
            <a:r>
              <a:rPr sz="1100" i="1" spc="-220" dirty="0">
                <a:latin typeface="Verdana"/>
                <a:cs typeface="Verdana"/>
              </a:rPr>
              <a:t> </a:t>
            </a:r>
            <a:r>
              <a:rPr sz="1100" i="1" spc="70" dirty="0">
                <a:latin typeface="Verdana"/>
                <a:cs typeface="Verdana"/>
              </a:rPr>
              <a:t>сь</a:t>
            </a:r>
            <a:r>
              <a:rPr sz="1100" i="1" spc="225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п</a:t>
            </a:r>
            <a:r>
              <a:rPr sz="1100" i="1" spc="-229" dirty="0">
                <a:latin typeface="Verdana"/>
                <a:cs typeface="Verdana"/>
              </a:rPr>
              <a:t> </a:t>
            </a:r>
            <a:r>
              <a:rPr sz="1100" i="1" spc="120" dirty="0">
                <a:latin typeface="Verdana"/>
                <a:cs typeface="Verdana"/>
              </a:rPr>
              <a:t>одальш</a:t>
            </a:r>
            <a:r>
              <a:rPr sz="1100" i="1" spc="-180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е</a:t>
            </a:r>
            <a:r>
              <a:rPr sz="1100" i="1" spc="215" dirty="0">
                <a:latin typeface="Verdana"/>
                <a:cs typeface="Verdana"/>
              </a:rPr>
              <a:t> </a:t>
            </a:r>
            <a:r>
              <a:rPr sz="1100" i="1" spc="75" dirty="0">
                <a:latin typeface="Verdana"/>
                <a:cs typeface="Verdana"/>
              </a:rPr>
              <a:t>от</a:t>
            </a:r>
            <a:r>
              <a:rPr sz="1100" i="1" spc="475" dirty="0">
                <a:latin typeface="Verdana"/>
                <a:cs typeface="Verdana"/>
              </a:rPr>
              <a:t> </a:t>
            </a:r>
            <a:r>
              <a:rPr sz="1100" i="1" spc="65" dirty="0">
                <a:latin typeface="Verdana"/>
                <a:cs typeface="Verdana"/>
              </a:rPr>
              <a:t>лю</a:t>
            </a:r>
            <a:r>
              <a:rPr sz="1100" i="1" spc="-210" dirty="0">
                <a:latin typeface="Verdana"/>
                <a:cs typeface="Verdana"/>
              </a:rPr>
              <a:t> </a:t>
            </a:r>
            <a:r>
              <a:rPr sz="1100" i="1" spc="100" dirty="0">
                <a:latin typeface="Verdana"/>
                <a:cs typeface="Verdana"/>
              </a:rPr>
              <a:t>дей,</a:t>
            </a:r>
            <a:r>
              <a:rPr sz="1100" i="1" spc="170" dirty="0">
                <a:latin typeface="Verdana"/>
                <a:cs typeface="Verdana"/>
              </a:rPr>
              <a:t> </a:t>
            </a:r>
            <a:r>
              <a:rPr sz="1100" i="1" spc="75" dirty="0">
                <a:latin typeface="Verdana"/>
                <a:cs typeface="Verdana"/>
              </a:rPr>
              <a:t>ко</a:t>
            </a:r>
            <a:r>
              <a:rPr sz="1100" i="1" spc="-225" dirty="0">
                <a:latin typeface="Verdana"/>
                <a:cs typeface="Verdana"/>
              </a:rPr>
              <a:t> </a:t>
            </a:r>
            <a:r>
              <a:rPr sz="1100" i="1" spc="60" dirty="0">
                <a:latin typeface="Verdana"/>
                <a:cs typeface="Verdana"/>
              </a:rPr>
              <a:t>то</a:t>
            </a:r>
            <a:r>
              <a:rPr sz="1100" i="1" spc="-229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р</a:t>
            </a:r>
            <a:r>
              <a:rPr sz="1100" i="1" spc="-225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ы</a:t>
            </a:r>
            <a:r>
              <a:rPr sz="1100" i="1" spc="-175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е</a:t>
            </a:r>
            <a:r>
              <a:rPr sz="1100" i="1" spc="195" dirty="0">
                <a:latin typeface="Verdana"/>
                <a:cs typeface="Verdana"/>
              </a:rPr>
              <a:t> </a:t>
            </a:r>
            <a:r>
              <a:rPr sz="1100" i="1" spc="95" dirty="0">
                <a:latin typeface="Verdana"/>
                <a:cs typeface="Verdana"/>
              </a:rPr>
              <a:t>кур</a:t>
            </a:r>
            <a:r>
              <a:rPr sz="1100" i="1" spc="-229" dirty="0">
                <a:latin typeface="Verdana"/>
                <a:cs typeface="Verdana"/>
              </a:rPr>
              <a:t> </a:t>
            </a:r>
            <a:r>
              <a:rPr sz="1100" i="1" spc="75" dirty="0">
                <a:latin typeface="Verdana"/>
                <a:cs typeface="Verdana"/>
              </a:rPr>
              <a:t>ят </a:t>
            </a:r>
            <a:r>
              <a:rPr sz="1100" i="1" spc="-5" dirty="0">
                <a:latin typeface="Verdana"/>
                <a:cs typeface="Verdana"/>
              </a:rPr>
              <a:t>и</a:t>
            </a:r>
            <a:r>
              <a:rPr sz="1100" i="1" spc="85" dirty="0">
                <a:latin typeface="Verdana"/>
                <a:cs typeface="Verdana"/>
              </a:rPr>
              <a:t> </a:t>
            </a:r>
            <a:r>
              <a:rPr sz="1100" i="1" spc="75" dirty="0">
                <a:latin typeface="Verdana"/>
                <a:cs typeface="Verdana"/>
              </a:rPr>
              <a:t>от</a:t>
            </a:r>
            <a:r>
              <a:rPr sz="1100" i="1" spc="90" dirty="0">
                <a:latin typeface="Verdana"/>
                <a:cs typeface="Verdana"/>
              </a:rPr>
              <a:t> </a:t>
            </a:r>
            <a:r>
              <a:rPr sz="1100" i="1" spc="70" dirty="0">
                <a:latin typeface="Verdana"/>
                <a:cs typeface="Verdana"/>
              </a:rPr>
              <a:t>си</a:t>
            </a:r>
            <a:r>
              <a:rPr sz="1100" i="1" spc="-220" dirty="0">
                <a:latin typeface="Verdana"/>
                <a:cs typeface="Verdana"/>
              </a:rPr>
              <a:t> </a:t>
            </a:r>
            <a:r>
              <a:rPr sz="1100" i="1" spc="60" dirty="0">
                <a:latin typeface="Verdana"/>
                <a:cs typeface="Verdana"/>
              </a:rPr>
              <a:t>га</a:t>
            </a:r>
            <a:r>
              <a:rPr sz="1100" i="1" spc="-225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р</a:t>
            </a:r>
            <a:r>
              <a:rPr sz="1100" i="1" spc="-220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е</a:t>
            </a:r>
            <a:r>
              <a:rPr sz="1100" i="1" spc="-225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т</a:t>
            </a:r>
            <a:r>
              <a:rPr sz="1100" i="1" spc="105" dirty="0">
                <a:latin typeface="Verdana"/>
                <a:cs typeface="Verdana"/>
              </a:rPr>
              <a:t> вообщ</a:t>
            </a:r>
            <a:r>
              <a:rPr sz="1100" i="1" spc="-195" dirty="0">
                <a:latin typeface="Verdana"/>
                <a:cs typeface="Verdana"/>
              </a:rPr>
              <a:t> </a:t>
            </a:r>
            <a:r>
              <a:rPr sz="1100" i="1" spc="65" dirty="0">
                <a:latin typeface="Verdana"/>
                <a:cs typeface="Verdana"/>
              </a:rPr>
              <a:t>е.</a:t>
            </a:r>
            <a:r>
              <a:rPr sz="1100" i="1" spc="220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Е</a:t>
            </a:r>
            <a:r>
              <a:rPr sz="1100" i="1" spc="-220" dirty="0">
                <a:latin typeface="Verdana"/>
                <a:cs typeface="Verdana"/>
              </a:rPr>
              <a:t> </a:t>
            </a:r>
            <a:r>
              <a:rPr sz="1100" i="1" spc="95" dirty="0">
                <a:latin typeface="Verdana"/>
                <a:cs typeface="Verdana"/>
              </a:rPr>
              <a:t>сли</a:t>
            </a:r>
            <a:r>
              <a:rPr sz="1100" i="1" spc="185" dirty="0">
                <a:latin typeface="Verdana"/>
                <a:cs typeface="Verdana"/>
              </a:rPr>
              <a:t> </a:t>
            </a:r>
            <a:r>
              <a:rPr sz="1100" i="1" spc="35" dirty="0">
                <a:latin typeface="Verdana"/>
                <a:cs typeface="Verdana"/>
              </a:rPr>
              <a:t>вы  </a:t>
            </a:r>
            <a:r>
              <a:rPr sz="1100" i="1" spc="50" dirty="0">
                <a:latin typeface="Verdana"/>
                <a:cs typeface="Verdana"/>
              </a:rPr>
              <a:t>употребляете</a:t>
            </a:r>
            <a:r>
              <a:rPr sz="1100" i="1" spc="-85" dirty="0">
                <a:latin typeface="Verdana"/>
                <a:cs typeface="Verdana"/>
              </a:rPr>
              <a:t> </a:t>
            </a:r>
            <a:r>
              <a:rPr sz="1100" i="1" spc="35" dirty="0">
                <a:latin typeface="Verdana"/>
                <a:cs typeface="Verdana"/>
              </a:rPr>
              <a:t>алкоголь,</a:t>
            </a:r>
            <a:r>
              <a:rPr sz="1100" i="1" spc="-20" dirty="0">
                <a:latin typeface="Verdana"/>
                <a:cs typeface="Verdana"/>
              </a:rPr>
              <a:t> </a:t>
            </a:r>
            <a:r>
              <a:rPr sz="1100" i="1" spc="15" dirty="0">
                <a:latin typeface="Verdana"/>
                <a:cs typeface="Verdana"/>
              </a:rPr>
              <a:t>то</a:t>
            </a:r>
            <a:r>
              <a:rPr sz="1100" i="1" spc="-200" dirty="0">
                <a:latin typeface="Verdana"/>
                <a:cs typeface="Verdana"/>
              </a:rPr>
              <a:t> </a:t>
            </a:r>
            <a:r>
              <a:rPr sz="1100" i="1" spc="60" dirty="0">
                <a:latin typeface="Verdana"/>
                <a:cs typeface="Verdana"/>
              </a:rPr>
              <a:t>делайте</a:t>
            </a:r>
            <a:r>
              <a:rPr sz="1100" i="1" spc="-95" dirty="0">
                <a:latin typeface="Verdana"/>
                <a:cs typeface="Verdana"/>
              </a:rPr>
              <a:t> </a:t>
            </a:r>
            <a:r>
              <a:rPr sz="1100" i="1" spc="40" dirty="0">
                <a:latin typeface="Verdana"/>
                <a:cs typeface="Verdana"/>
              </a:rPr>
              <a:t>это</a:t>
            </a:r>
            <a:r>
              <a:rPr sz="1100" i="1" spc="-80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в</a:t>
            </a:r>
            <a:r>
              <a:rPr sz="1100" i="1" spc="-155" dirty="0">
                <a:latin typeface="Verdana"/>
                <a:cs typeface="Verdana"/>
              </a:rPr>
              <a:t> </a:t>
            </a:r>
            <a:r>
              <a:rPr sz="1100" i="1" spc="65" dirty="0">
                <a:latin typeface="Verdana"/>
                <a:cs typeface="Verdana"/>
              </a:rPr>
              <a:t>умеренныхдозах.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53"/>
            <a:ext cx="7559040" cy="5327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253"/>
            <a:ext cx="7559040" cy="532765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950" spc="75" dirty="0">
                <a:latin typeface="Verdana"/>
                <a:cs typeface="Verdana"/>
              </a:rPr>
              <a:t>ПРОФИЛЬ </a:t>
            </a:r>
            <a:r>
              <a:rPr sz="1950" spc="70" dirty="0">
                <a:latin typeface="Verdana"/>
                <a:cs typeface="Verdana"/>
              </a:rPr>
              <a:t>ЗДОРОВЬЯ</a:t>
            </a:r>
            <a:r>
              <a:rPr sz="1950" spc="260" dirty="0">
                <a:latin typeface="Verdana"/>
                <a:cs typeface="Verdana"/>
              </a:rPr>
              <a:t> </a:t>
            </a:r>
            <a:r>
              <a:rPr sz="1950" spc="55" dirty="0">
                <a:latin typeface="Verdana"/>
                <a:cs typeface="Verdana"/>
              </a:rPr>
              <a:t>ЖЕНЩИНЫ</a:t>
            </a:r>
            <a:endParaRPr sz="19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50">
              <a:latin typeface="Times New Roman"/>
              <a:cs typeface="Times New Roman"/>
            </a:endParaRPr>
          </a:p>
          <a:p>
            <a:pPr marL="781050">
              <a:lnSpc>
                <a:spcPct val="100000"/>
              </a:lnSpc>
            </a:pPr>
            <a:r>
              <a:rPr sz="850" i="1" spc="15" dirty="0">
                <a:latin typeface="Verdana"/>
                <a:cs typeface="Verdana"/>
              </a:rPr>
              <a:t>у п </a:t>
            </a:r>
            <a:r>
              <a:rPr sz="850" i="1" dirty="0">
                <a:latin typeface="Verdana"/>
                <a:cs typeface="Verdana"/>
              </a:rPr>
              <a:t>р </a:t>
            </a:r>
            <a:r>
              <a:rPr sz="850" i="1" spc="15" dirty="0">
                <a:latin typeface="Verdana"/>
                <a:cs typeface="Verdana"/>
              </a:rPr>
              <a:t>а в л я й </a:t>
            </a:r>
            <a:r>
              <a:rPr sz="850" i="1" spc="10" dirty="0">
                <a:latin typeface="Verdana"/>
                <a:cs typeface="Verdana"/>
              </a:rPr>
              <a:t>т </a:t>
            </a:r>
            <a:r>
              <a:rPr sz="850" i="1" spc="15" dirty="0">
                <a:latin typeface="Verdana"/>
                <a:cs typeface="Verdana"/>
              </a:rPr>
              <a:t>е с </a:t>
            </a:r>
            <a:r>
              <a:rPr sz="850" i="1" spc="10" dirty="0">
                <a:latin typeface="Verdana"/>
                <a:cs typeface="Verdana"/>
              </a:rPr>
              <a:t>т </a:t>
            </a:r>
            <a:r>
              <a:rPr sz="850" i="1" dirty="0">
                <a:latin typeface="Verdana"/>
                <a:cs typeface="Verdana"/>
              </a:rPr>
              <a:t>р </a:t>
            </a:r>
            <a:r>
              <a:rPr sz="850" i="1" spc="15" dirty="0">
                <a:latin typeface="Verdana"/>
                <a:cs typeface="Verdana"/>
              </a:rPr>
              <a:t>е с с о</a:t>
            </a:r>
            <a:r>
              <a:rPr sz="850" i="1" spc="240" dirty="0">
                <a:latin typeface="Verdana"/>
                <a:cs typeface="Verdana"/>
              </a:rPr>
              <a:t> </a:t>
            </a:r>
            <a:r>
              <a:rPr sz="850" i="1" spc="20" dirty="0">
                <a:latin typeface="Verdana"/>
                <a:cs typeface="Verdana"/>
              </a:rPr>
              <a:t>м</a:t>
            </a:r>
            <a:endParaRPr sz="850">
              <a:latin typeface="Verdana"/>
              <a:cs typeface="Verdana"/>
            </a:endParaRPr>
          </a:p>
          <a:p>
            <a:pPr marL="356870" marR="334645" indent="-6350" algn="just">
              <a:lnSpc>
                <a:spcPct val="106100"/>
              </a:lnSpc>
              <a:spcBef>
                <a:spcPts val="50"/>
              </a:spcBef>
            </a:pPr>
            <a:r>
              <a:rPr sz="1100" i="1" spc="-5" dirty="0">
                <a:latin typeface="Verdana"/>
                <a:cs typeface="Verdana"/>
              </a:rPr>
              <a:t>Ж </a:t>
            </a:r>
            <a:r>
              <a:rPr sz="1100" i="1" spc="85" dirty="0">
                <a:latin typeface="Verdana"/>
                <a:cs typeface="Verdana"/>
              </a:rPr>
              <a:t>енщина </a:t>
            </a:r>
            <a:r>
              <a:rPr sz="1100" i="1" spc="60" dirty="0">
                <a:latin typeface="Verdana"/>
                <a:cs typeface="Verdana"/>
              </a:rPr>
              <a:t>часто </a:t>
            </a:r>
            <a:r>
              <a:rPr sz="1100" i="1" spc="90" dirty="0">
                <a:latin typeface="Verdana"/>
                <a:cs typeface="Verdana"/>
              </a:rPr>
              <a:t>сталкивается </a:t>
            </a:r>
            <a:r>
              <a:rPr sz="1100" i="1" dirty="0">
                <a:latin typeface="Verdana"/>
                <a:cs typeface="Verdana"/>
              </a:rPr>
              <a:t>с </a:t>
            </a:r>
            <a:r>
              <a:rPr sz="1100" i="1" spc="85" dirty="0">
                <a:latin typeface="Verdana"/>
                <a:cs typeface="Verdana"/>
              </a:rPr>
              <a:t>больш</a:t>
            </a:r>
            <a:r>
              <a:rPr sz="1100" i="1" spc="-325" dirty="0">
                <a:latin typeface="Verdana"/>
                <a:cs typeface="Verdana"/>
              </a:rPr>
              <a:t> </a:t>
            </a:r>
            <a:r>
              <a:rPr sz="1100" i="1" spc="55" dirty="0">
                <a:latin typeface="Verdana"/>
                <a:cs typeface="Verdana"/>
              </a:rPr>
              <a:t>им </a:t>
            </a:r>
            <a:r>
              <a:rPr sz="1100" i="1" spc="100" dirty="0">
                <a:latin typeface="Verdana"/>
                <a:cs typeface="Verdana"/>
              </a:rPr>
              <a:t>психологическим </a:t>
            </a:r>
            <a:r>
              <a:rPr sz="1100" i="1" spc="95" dirty="0">
                <a:latin typeface="Verdana"/>
                <a:cs typeface="Verdana"/>
              </a:rPr>
              <a:t>давлением </a:t>
            </a:r>
            <a:r>
              <a:rPr sz="1100" i="1" spc="-5" dirty="0">
                <a:latin typeface="Verdana"/>
                <a:cs typeface="Verdana"/>
              </a:rPr>
              <a:t>и </a:t>
            </a:r>
            <a:r>
              <a:rPr sz="1100" i="1" spc="90" dirty="0">
                <a:latin typeface="Verdana"/>
                <a:cs typeface="Verdana"/>
              </a:rPr>
              <a:t>стрессом.  </a:t>
            </a:r>
            <a:r>
              <a:rPr sz="1100" i="1" spc="30" dirty="0">
                <a:latin typeface="Verdana"/>
                <a:cs typeface="Verdana"/>
              </a:rPr>
              <a:t>Потратьте</a:t>
            </a:r>
            <a:r>
              <a:rPr sz="1100" i="1" spc="-100" dirty="0">
                <a:latin typeface="Verdana"/>
                <a:cs typeface="Verdana"/>
              </a:rPr>
              <a:t> </a:t>
            </a:r>
            <a:r>
              <a:rPr sz="1100" i="1" spc="45" dirty="0">
                <a:latin typeface="Verdana"/>
                <a:cs typeface="Verdana"/>
              </a:rPr>
              <a:t>несколько</a:t>
            </a:r>
            <a:r>
              <a:rPr sz="1100" i="1" spc="-50" dirty="0">
                <a:latin typeface="Verdana"/>
                <a:cs typeface="Verdana"/>
              </a:rPr>
              <a:t> </a:t>
            </a:r>
            <a:r>
              <a:rPr sz="1100" i="1" spc="55" dirty="0">
                <a:latin typeface="Verdana"/>
                <a:cs typeface="Verdana"/>
              </a:rPr>
              <a:t>минут</a:t>
            </a:r>
            <a:r>
              <a:rPr sz="1100" i="1" spc="-165" dirty="0">
                <a:latin typeface="Verdana"/>
                <a:cs typeface="Verdana"/>
              </a:rPr>
              <a:t> </a:t>
            </a:r>
            <a:r>
              <a:rPr sz="1100" i="1" spc="55" dirty="0">
                <a:latin typeface="Verdana"/>
                <a:cs typeface="Verdana"/>
              </a:rPr>
              <a:t>каждый</a:t>
            </a:r>
            <a:r>
              <a:rPr sz="1100" i="1" spc="-175" dirty="0">
                <a:latin typeface="Verdana"/>
                <a:cs typeface="Verdana"/>
              </a:rPr>
              <a:t> </a:t>
            </a:r>
            <a:r>
              <a:rPr sz="1100" i="1" spc="20" dirty="0">
                <a:latin typeface="Verdana"/>
                <a:cs typeface="Verdana"/>
              </a:rPr>
              <a:t>день,</a:t>
            </a:r>
            <a:r>
              <a:rPr sz="1100" i="1" spc="45" dirty="0">
                <a:latin typeface="Verdana"/>
                <a:cs typeface="Verdana"/>
              </a:rPr>
              <a:t> </a:t>
            </a:r>
            <a:r>
              <a:rPr sz="1100" i="1" spc="35" dirty="0">
                <a:latin typeface="Verdana"/>
                <a:cs typeface="Verdana"/>
              </a:rPr>
              <a:t>чтобы</a:t>
            </a:r>
            <a:r>
              <a:rPr sz="1100" i="1" spc="-150" dirty="0">
                <a:latin typeface="Verdana"/>
                <a:cs typeface="Verdana"/>
              </a:rPr>
              <a:t> </a:t>
            </a:r>
            <a:r>
              <a:rPr sz="1100" i="1" spc="55" dirty="0">
                <a:latin typeface="Verdana"/>
                <a:cs typeface="Verdana"/>
              </a:rPr>
              <a:t>расслабиться</a:t>
            </a:r>
            <a:r>
              <a:rPr sz="1100" i="1" spc="-100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и</a:t>
            </a:r>
            <a:r>
              <a:rPr sz="1100" i="1" spc="-130" dirty="0">
                <a:latin typeface="Verdana"/>
                <a:cs typeface="Verdana"/>
              </a:rPr>
              <a:t> </a:t>
            </a:r>
            <a:r>
              <a:rPr sz="1100" i="1" spc="35" dirty="0">
                <a:latin typeface="Verdana"/>
                <a:cs typeface="Verdana"/>
              </a:rPr>
              <a:t>успокоиться.</a:t>
            </a:r>
            <a:r>
              <a:rPr sz="1100" i="1" spc="-15" dirty="0">
                <a:latin typeface="Verdana"/>
                <a:cs typeface="Verdana"/>
              </a:rPr>
              <a:t> </a:t>
            </a:r>
            <a:r>
              <a:rPr sz="1100" i="1" spc="35" dirty="0">
                <a:latin typeface="Verdana"/>
                <a:cs typeface="Verdana"/>
              </a:rPr>
              <a:t>Это</a:t>
            </a:r>
            <a:r>
              <a:rPr sz="1100" i="1" spc="-70" dirty="0">
                <a:latin typeface="Verdana"/>
                <a:cs typeface="Verdana"/>
              </a:rPr>
              <a:t> </a:t>
            </a:r>
            <a:r>
              <a:rPr sz="1100" i="1" spc="60" dirty="0">
                <a:latin typeface="Verdana"/>
                <a:cs typeface="Verdana"/>
              </a:rPr>
              <a:t>займет  </a:t>
            </a:r>
            <a:r>
              <a:rPr sz="1100" i="1" spc="5" dirty="0">
                <a:latin typeface="Verdana"/>
                <a:cs typeface="Verdana"/>
              </a:rPr>
              <a:t>не</a:t>
            </a:r>
            <a:r>
              <a:rPr sz="1100" i="1" spc="-65" dirty="0">
                <a:latin typeface="Verdana"/>
                <a:cs typeface="Verdana"/>
              </a:rPr>
              <a:t> </a:t>
            </a:r>
            <a:r>
              <a:rPr sz="1100" i="1" spc="25" dirty="0">
                <a:latin typeface="Verdana"/>
                <a:cs typeface="Verdana"/>
              </a:rPr>
              <a:t>так</a:t>
            </a:r>
            <a:r>
              <a:rPr sz="1100" i="1" spc="-150" dirty="0">
                <a:latin typeface="Verdana"/>
                <a:cs typeface="Verdana"/>
              </a:rPr>
              <a:t> </a:t>
            </a:r>
            <a:r>
              <a:rPr sz="1100" i="1" spc="50" dirty="0">
                <a:latin typeface="Verdana"/>
                <a:cs typeface="Verdana"/>
              </a:rPr>
              <a:t>много</a:t>
            </a:r>
            <a:r>
              <a:rPr sz="1100" i="1" spc="-55" dirty="0">
                <a:latin typeface="Verdana"/>
                <a:cs typeface="Verdana"/>
              </a:rPr>
              <a:t> </a:t>
            </a:r>
            <a:r>
              <a:rPr sz="1100" i="1" spc="30" dirty="0">
                <a:latin typeface="Verdana"/>
                <a:cs typeface="Verdana"/>
              </a:rPr>
              <a:t>времени,</a:t>
            </a:r>
            <a:r>
              <a:rPr sz="1100" i="1" spc="-50" dirty="0">
                <a:latin typeface="Verdana"/>
                <a:cs typeface="Verdana"/>
              </a:rPr>
              <a:t> </a:t>
            </a:r>
            <a:r>
              <a:rPr sz="1100" i="1" spc="20" dirty="0">
                <a:latin typeface="Verdana"/>
                <a:cs typeface="Verdana"/>
              </a:rPr>
              <a:t>но</a:t>
            </a:r>
            <a:r>
              <a:rPr sz="1100" i="1" spc="-80" dirty="0">
                <a:latin typeface="Verdana"/>
                <a:cs typeface="Verdana"/>
              </a:rPr>
              <a:t> </a:t>
            </a:r>
            <a:r>
              <a:rPr sz="1100" i="1" spc="55" dirty="0">
                <a:latin typeface="Verdana"/>
                <a:cs typeface="Verdana"/>
              </a:rPr>
              <a:t>психическое</a:t>
            </a:r>
            <a:r>
              <a:rPr sz="1100" i="1" spc="-65" dirty="0">
                <a:latin typeface="Verdana"/>
                <a:cs typeface="Verdana"/>
              </a:rPr>
              <a:t> </a:t>
            </a:r>
            <a:r>
              <a:rPr sz="1100" i="1" spc="60" dirty="0">
                <a:latin typeface="Verdana"/>
                <a:cs typeface="Verdana"/>
              </a:rPr>
              <a:t>здоровье</a:t>
            </a:r>
            <a:r>
              <a:rPr sz="1100" i="1" spc="-105" dirty="0">
                <a:latin typeface="Verdana"/>
                <a:cs typeface="Verdana"/>
              </a:rPr>
              <a:t> </a:t>
            </a:r>
            <a:r>
              <a:rPr sz="1100" i="1" spc="45" dirty="0">
                <a:latin typeface="Verdana"/>
                <a:cs typeface="Verdana"/>
              </a:rPr>
              <a:t>является</a:t>
            </a:r>
            <a:r>
              <a:rPr sz="1100" i="1" spc="-90" dirty="0">
                <a:latin typeface="Verdana"/>
                <a:cs typeface="Verdana"/>
              </a:rPr>
              <a:t> </a:t>
            </a:r>
            <a:r>
              <a:rPr sz="1100" i="1" spc="50" dirty="0">
                <a:latin typeface="Verdana"/>
                <a:cs typeface="Verdana"/>
              </a:rPr>
              <a:t>важной</a:t>
            </a:r>
            <a:r>
              <a:rPr sz="1100" i="1" spc="-70" dirty="0">
                <a:latin typeface="Verdana"/>
                <a:cs typeface="Verdana"/>
              </a:rPr>
              <a:t> </a:t>
            </a:r>
            <a:r>
              <a:rPr sz="1100" i="1" spc="60" dirty="0">
                <a:latin typeface="Verdana"/>
                <a:cs typeface="Verdana"/>
              </a:rPr>
              <a:t>составляющей</a:t>
            </a:r>
            <a:r>
              <a:rPr sz="1100" i="1" spc="-100" dirty="0">
                <a:latin typeface="Verdana"/>
                <a:cs typeface="Verdana"/>
              </a:rPr>
              <a:t> </a:t>
            </a:r>
            <a:r>
              <a:rPr sz="1100" i="1" spc="35" dirty="0">
                <a:latin typeface="Verdana"/>
                <a:cs typeface="Verdana"/>
              </a:rPr>
              <a:t>вашего  </a:t>
            </a:r>
            <a:r>
              <a:rPr sz="1100" i="1" spc="45" dirty="0">
                <a:latin typeface="Verdana"/>
                <a:cs typeface="Verdana"/>
              </a:rPr>
              <a:t>физического</a:t>
            </a:r>
            <a:r>
              <a:rPr sz="1100" i="1" spc="-85" dirty="0">
                <a:latin typeface="Verdana"/>
                <a:cs typeface="Verdana"/>
              </a:rPr>
              <a:t> </a:t>
            </a:r>
            <a:r>
              <a:rPr sz="1100" i="1" spc="15" dirty="0">
                <a:latin typeface="Verdana"/>
                <a:cs typeface="Verdana"/>
              </a:rPr>
              <a:t>благополучия.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50">
              <a:latin typeface="Times New Roman"/>
              <a:cs typeface="Times New Roman"/>
            </a:endParaRPr>
          </a:p>
          <a:p>
            <a:pPr marL="633095">
              <a:lnSpc>
                <a:spcPct val="100000"/>
              </a:lnSpc>
            </a:pPr>
            <a:r>
              <a:rPr sz="1100" i="1" dirty="0">
                <a:latin typeface="Verdana"/>
                <a:cs typeface="Verdana"/>
              </a:rPr>
              <a:t>р </a:t>
            </a:r>
            <a:r>
              <a:rPr sz="850" i="1" spc="15" dirty="0">
                <a:latin typeface="Verdana"/>
                <a:cs typeface="Verdana"/>
              </a:rPr>
              <a:t>о п а с а й </a:t>
            </a:r>
            <a:r>
              <a:rPr sz="850" i="1" spc="10" dirty="0">
                <a:latin typeface="Verdana"/>
                <a:cs typeface="Verdana"/>
              </a:rPr>
              <a:t>т </a:t>
            </a:r>
            <a:r>
              <a:rPr sz="850" i="1" spc="15" dirty="0">
                <a:latin typeface="Verdana"/>
                <a:cs typeface="Verdana"/>
              </a:rPr>
              <a:t>е с ь  п </a:t>
            </a:r>
            <a:r>
              <a:rPr sz="850" i="1" dirty="0">
                <a:latin typeface="Verdana"/>
                <a:cs typeface="Verdana"/>
              </a:rPr>
              <a:t>р </a:t>
            </a:r>
            <a:r>
              <a:rPr sz="850" i="1" spc="15" dirty="0">
                <a:latin typeface="Verdana"/>
                <a:cs typeface="Verdana"/>
              </a:rPr>
              <a:t>я </a:t>
            </a:r>
            <a:r>
              <a:rPr sz="850" i="1" spc="20" dirty="0">
                <a:latin typeface="Verdana"/>
                <a:cs typeface="Verdana"/>
              </a:rPr>
              <a:t>м ы </a:t>
            </a:r>
            <a:r>
              <a:rPr sz="850" i="1" spc="15" dirty="0">
                <a:latin typeface="Verdana"/>
                <a:cs typeface="Verdana"/>
              </a:rPr>
              <a:t>х  с о л н е ч н </a:t>
            </a:r>
            <a:r>
              <a:rPr sz="850" i="1" spc="20" dirty="0">
                <a:latin typeface="Verdana"/>
                <a:cs typeface="Verdana"/>
              </a:rPr>
              <a:t>ы </a:t>
            </a:r>
            <a:r>
              <a:rPr sz="850" i="1" spc="15" dirty="0">
                <a:latin typeface="Verdana"/>
                <a:cs typeface="Verdana"/>
              </a:rPr>
              <a:t>х л у ч  </a:t>
            </a:r>
            <a:r>
              <a:rPr sz="850" i="1" spc="30" dirty="0">
                <a:latin typeface="Verdana"/>
                <a:cs typeface="Verdana"/>
              </a:rPr>
              <a:t> </a:t>
            </a:r>
            <a:r>
              <a:rPr sz="850" i="1" spc="15" dirty="0">
                <a:latin typeface="Verdana"/>
                <a:cs typeface="Verdana"/>
              </a:rPr>
              <a:t>е й</a:t>
            </a:r>
            <a:endParaRPr sz="850">
              <a:latin typeface="Verdana"/>
              <a:cs typeface="Verdana"/>
            </a:endParaRPr>
          </a:p>
          <a:p>
            <a:pPr marL="356235" marR="337820" indent="15240" algn="just">
              <a:lnSpc>
                <a:spcPct val="105300"/>
              </a:lnSpc>
            </a:pPr>
            <a:r>
              <a:rPr sz="1100" i="1" spc="55" dirty="0">
                <a:latin typeface="Verdana"/>
                <a:cs typeface="Verdana"/>
              </a:rPr>
              <a:t>Чрезмерное</a:t>
            </a:r>
            <a:r>
              <a:rPr sz="1100" i="1" spc="-25" dirty="0">
                <a:latin typeface="Verdana"/>
                <a:cs typeface="Verdana"/>
              </a:rPr>
              <a:t> </a:t>
            </a:r>
            <a:r>
              <a:rPr sz="1100" i="1" spc="60" dirty="0">
                <a:latin typeface="Verdana"/>
                <a:cs typeface="Verdana"/>
              </a:rPr>
              <a:t>воздействие</a:t>
            </a:r>
            <a:r>
              <a:rPr sz="1100" i="1" spc="-15" dirty="0">
                <a:latin typeface="Verdana"/>
                <a:cs typeface="Verdana"/>
              </a:rPr>
              <a:t> </a:t>
            </a:r>
            <a:r>
              <a:rPr sz="1100" i="1" spc="60" dirty="0">
                <a:latin typeface="Verdana"/>
                <a:cs typeface="Verdana"/>
              </a:rPr>
              <a:t>вредных</a:t>
            </a:r>
            <a:r>
              <a:rPr sz="1100" i="1" spc="-70" dirty="0">
                <a:latin typeface="Verdana"/>
                <a:cs typeface="Verdana"/>
              </a:rPr>
              <a:t> </a:t>
            </a:r>
            <a:r>
              <a:rPr sz="1100" i="1" spc="65" dirty="0">
                <a:latin typeface="Verdana"/>
                <a:cs typeface="Verdana"/>
              </a:rPr>
              <a:t>солнечных</a:t>
            </a:r>
            <a:r>
              <a:rPr sz="1100" i="1" spc="-165" dirty="0">
                <a:latin typeface="Verdana"/>
                <a:cs typeface="Verdana"/>
              </a:rPr>
              <a:t> </a:t>
            </a:r>
            <a:r>
              <a:rPr sz="1100" i="1" spc="50" dirty="0">
                <a:latin typeface="Verdana"/>
                <a:cs typeface="Verdana"/>
              </a:rPr>
              <a:t>лучей</a:t>
            </a:r>
            <a:r>
              <a:rPr sz="1100" i="1" spc="-65" dirty="0">
                <a:latin typeface="Verdana"/>
                <a:cs typeface="Verdana"/>
              </a:rPr>
              <a:t> </a:t>
            </a:r>
            <a:r>
              <a:rPr sz="1100" i="1" spc="85" dirty="0">
                <a:latin typeface="Verdana"/>
                <a:cs typeface="Verdana"/>
              </a:rPr>
              <a:t>может</a:t>
            </a:r>
            <a:r>
              <a:rPr sz="1100" i="1" spc="-85" dirty="0">
                <a:latin typeface="Verdana"/>
                <a:cs typeface="Verdana"/>
              </a:rPr>
              <a:t> </a:t>
            </a:r>
            <a:r>
              <a:rPr sz="1100" i="1" spc="50" dirty="0">
                <a:latin typeface="Verdana"/>
                <a:cs typeface="Verdana"/>
              </a:rPr>
              <a:t>вызвать</a:t>
            </a:r>
            <a:r>
              <a:rPr sz="1100" i="1" spc="-75" dirty="0">
                <a:latin typeface="Verdana"/>
                <a:cs typeface="Verdana"/>
              </a:rPr>
              <a:t> </a:t>
            </a:r>
            <a:r>
              <a:rPr sz="1100" i="1" spc="65" dirty="0">
                <a:latin typeface="Verdana"/>
                <a:cs typeface="Verdana"/>
              </a:rPr>
              <a:t>раздражение</a:t>
            </a:r>
            <a:r>
              <a:rPr sz="1100" i="1" spc="-25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и</a:t>
            </a:r>
            <a:r>
              <a:rPr sz="1100" i="1" spc="-155" dirty="0">
                <a:latin typeface="Verdana"/>
                <a:cs typeface="Verdana"/>
              </a:rPr>
              <a:t> </a:t>
            </a:r>
            <a:r>
              <a:rPr sz="1100" i="1" spc="40" dirty="0">
                <a:latin typeface="Verdana"/>
                <a:cs typeface="Verdana"/>
              </a:rPr>
              <a:t>рак  </a:t>
            </a:r>
            <a:r>
              <a:rPr sz="1100" i="1" spc="30" dirty="0">
                <a:latin typeface="Verdana"/>
                <a:cs typeface="Verdana"/>
              </a:rPr>
              <a:t>кожи,</a:t>
            </a:r>
            <a:r>
              <a:rPr sz="1100" i="1" spc="40" dirty="0">
                <a:latin typeface="Verdana"/>
                <a:cs typeface="Verdana"/>
              </a:rPr>
              <a:t> </a:t>
            </a:r>
            <a:r>
              <a:rPr sz="1100" i="1" spc="75" dirty="0">
                <a:latin typeface="Verdana"/>
                <a:cs typeface="Verdana"/>
              </a:rPr>
              <a:t>который</a:t>
            </a:r>
            <a:r>
              <a:rPr sz="1100" i="1" spc="-20" dirty="0">
                <a:latin typeface="Verdana"/>
                <a:cs typeface="Verdana"/>
              </a:rPr>
              <a:t> </a:t>
            </a:r>
            <a:r>
              <a:rPr sz="1100" i="1" spc="100" dirty="0">
                <a:latin typeface="Verdana"/>
                <a:cs typeface="Verdana"/>
              </a:rPr>
              <a:t>может</a:t>
            </a:r>
            <a:r>
              <a:rPr sz="1100" i="1" spc="-45" dirty="0">
                <a:latin typeface="Verdana"/>
                <a:cs typeface="Verdana"/>
              </a:rPr>
              <a:t> </a:t>
            </a:r>
            <a:r>
              <a:rPr sz="1100" i="1" spc="50" dirty="0">
                <a:latin typeface="Verdana"/>
                <a:cs typeface="Verdana"/>
              </a:rPr>
              <a:t>быть</a:t>
            </a:r>
            <a:r>
              <a:rPr sz="1100" i="1" spc="55" dirty="0">
                <a:latin typeface="Verdana"/>
                <a:cs typeface="Verdana"/>
              </a:rPr>
              <a:t> </a:t>
            </a:r>
            <a:r>
              <a:rPr sz="1100" i="1" spc="80" dirty="0">
                <a:latin typeface="Verdana"/>
                <a:cs typeface="Verdana"/>
              </a:rPr>
              <a:t>смертельным.</a:t>
            </a:r>
            <a:r>
              <a:rPr sz="1100" i="1" spc="-15" dirty="0">
                <a:latin typeface="Verdana"/>
                <a:cs typeface="Verdana"/>
              </a:rPr>
              <a:t> </a:t>
            </a:r>
            <a:r>
              <a:rPr sz="1100" i="1" spc="70" dirty="0">
                <a:latin typeface="Verdana"/>
                <a:cs typeface="Verdana"/>
              </a:rPr>
              <a:t>Для</a:t>
            </a:r>
            <a:r>
              <a:rPr sz="1100" i="1" dirty="0">
                <a:latin typeface="Verdana"/>
                <a:cs typeface="Verdana"/>
              </a:rPr>
              <a:t> </a:t>
            </a:r>
            <a:r>
              <a:rPr sz="1100" i="1" spc="75" dirty="0">
                <a:latin typeface="Verdana"/>
                <a:cs typeface="Verdana"/>
              </a:rPr>
              <a:t>защиты</a:t>
            </a:r>
            <a:r>
              <a:rPr sz="1100" i="1" spc="40" dirty="0">
                <a:latin typeface="Verdana"/>
                <a:cs typeface="Verdana"/>
              </a:rPr>
              <a:t> </a:t>
            </a:r>
            <a:r>
              <a:rPr sz="1100" i="1" spc="75" dirty="0">
                <a:latin typeface="Verdana"/>
                <a:cs typeface="Verdana"/>
              </a:rPr>
              <a:t>используйте</a:t>
            </a:r>
            <a:r>
              <a:rPr sz="1100" i="1" spc="50" dirty="0">
                <a:latin typeface="Verdana"/>
                <a:cs typeface="Verdana"/>
              </a:rPr>
              <a:t> </a:t>
            </a:r>
            <a:r>
              <a:rPr sz="1100" i="1" spc="75" dirty="0">
                <a:latin typeface="Verdana"/>
                <a:cs typeface="Verdana"/>
              </a:rPr>
              <a:t>солнцезащитные</a:t>
            </a:r>
            <a:endParaRPr sz="1100">
              <a:latin typeface="Verdana"/>
              <a:cs typeface="Verdana"/>
            </a:endParaRPr>
          </a:p>
          <a:p>
            <a:pPr marL="352425" marR="339725" indent="3810" algn="just">
              <a:lnSpc>
                <a:spcPct val="106100"/>
              </a:lnSpc>
            </a:pPr>
            <a:r>
              <a:rPr sz="1100" i="1" spc="55" dirty="0">
                <a:latin typeface="Verdana"/>
                <a:cs typeface="Verdana"/>
              </a:rPr>
              <a:t>кремы, </a:t>
            </a:r>
            <a:r>
              <a:rPr sz="1100" i="1" spc="30" dirty="0">
                <a:latin typeface="Verdana"/>
                <a:cs typeface="Verdana"/>
              </a:rPr>
              <a:t>где </a:t>
            </a:r>
            <a:r>
              <a:rPr sz="1100" i="1" spc="75" dirty="0">
                <a:latin typeface="Verdana"/>
                <a:cs typeface="Verdana"/>
              </a:rPr>
              <a:t>фактор </a:t>
            </a:r>
            <a:r>
              <a:rPr sz="1100" i="1" spc="80" dirty="0">
                <a:latin typeface="Verdana"/>
                <a:cs typeface="Verdana"/>
              </a:rPr>
              <a:t>защиты </a:t>
            </a:r>
            <a:r>
              <a:rPr sz="1100" i="1" spc="55" dirty="0">
                <a:latin typeface="Verdana"/>
                <a:cs typeface="Verdana"/>
              </a:rPr>
              <a:t>от </a:t>
            </a:r>
            <a:r>
              <a:rPr sz="1100" i="1" spc="65" dirty="0">
                <a:latin typeface="Verdana"/>
                <a:cs typeface="Verdana"/>
              </a:rPr>
              <a:t>солнца </a:t>
            </a:r>
            <a:r>
              <a:rPr sz="1100" i="1" spc="35" dirty="0">
                <a:latin typeface="Verdana"/>
                <a:cs typeface="Verdana"/>
              </a:rPr>
              <a:t>(SPF) </a:t>
            </a:r>
            <a:r>
              <a:rPr sz="1100" i="1" spc="15" dirty="0">
                <a:latin typeface="Verdana"/>
                <a:cs typeface="Verdana"/>
              </a:rPr>
              <a:t>не </a:t>
            </a:r>
            <a:r>
              <a:rPr sz="1100" i="1" spc="60" dirty="0">
                <a:latin typeface="Verdana"/>
                <a:cs typeface="Verdana"/>
              </a:rPr>
              <a:t>менее </a:t>
            </a:r>
            <a:r>
              <a:rPr sz="1100" i="1" spc="-70" dirty="0">
                <a:latin typeface="Verdana"/>
                <a:cs typeface="Verdana"/>
              </a:rPr>
              <a:t>15, </a:t>
            </a:r>
            <a:r>
              <a:rPr sz="1100" i="1" spc="60" dirty="0">
                <a:latin typeface="Verdana"/>
                <a:cs typeface="Verdana"/>
              </a:rPr>
              <a:t>если </a:t>
            </a:r>
            <a:r>
              <a:rPr sz="1100" i="1" spc="30" dirty="0">
                <a:latin typeface="Verdana"/>
                <a:cs typeface="Verdana"/>
              </a:rPr>
              <a:t>вы </a:t>
            </a:r>
            <a:r>
              <a:rPr sz="1100" i="1" spc="75" dirty="0">
                <a:latin typeface="Verdana"/>
                <a:cs typeface="Verdana"/>
              </a:rPr>
              <a:t>собираетесь </a:t>
            </a:r>
            <a:r>
              <a:rPr sz="1100" i="1" spc="50" dirty="0">
                <a:latin typeface="Verdana"/>
                <a:cs typeface="Verdana"/>
              </a:rPr>
              <a:t>быть</a:t>
            </a:r>
            <a:r>
              <a:rPr sz="1100" i="1" spc="-200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на  </a:t>
            </a:r>
            <a:r>
              <a:rPr sz="1100" i="1" spc="70" dirty="0">
                <a:latin typeface="Verdana"/>
                <a:cs typeface="Verdana"/>
              </a:rPr>
              <a:t>открытом</a:t>
            </a:r>
            <a:r>
              <a:rPr sz="1100" i="1" spc="-25" dirty="0">
                <a:latin typeface="Verdana"/>
                <a:cs typeface="Verdana"/>
              </a:rPr>
              <a:t> </a:t>
            </a:r>
            <a:r>
              <a:rPr sz="1100" i="1" spc="50" dirty="0">
                <a:latin typeface="Verdana"/>
                <a:cs typeface="Verdana"/>
              </a:rPr>
              <a:t>воздухе</a:t>
            </a:r>
            <a:r>
              <a:rPr sz="1100" i="1" spc="-15" dirty="0">
                <a:latin typeface="Verdana"/>
                <a:cs typeface="Verdana"/>
              </a:rPr>
              <a:t> </a:t>
            </a:r>
            <a:r>
              <a:rPr sz="1100" i="1" spc="40" dirty="0">
                <a:latin typeface="Verdana"/>
                <a:cs typeface="Verdana"/>
              </a:rPr>
              <a:t>более</a:t>
            </a:r>
            <a:r>
              <a:rPr sz="1100" i="1" spc="-70" dirty="0">
                <a:latin typeface="Verdana"/>
                <a:cs typeface="Verdana"/>
              </a:rPr>
              <a:t> </a:t>
            </a:r>
            <a:r>
              <a:rPr sz="1100" i="1" spc="60" dirty="0">
                <a:latin typeface="Verdana"/>
                <a:cs typeface="Verdana"/>
              </a:rPr>
              <a:t>нескольких</a:t>
            </a:r>
            <a:r>
              <a:rPr sz="1100" i="1" spc="-130" dirty="0">
                <a:latin typeface="Verdana"/>
                <a:cs typeface="Verdana"/>
              </a:rPr>
              <a:t> </a:t>
            </a:r>
            <a:r>
              <a:rPr sz="1100" i="1" spc="30" dirty="0">
                <a:latin typeface="Verdana"/>
                <a:cs typeface="Verdana"/>
              </a:rPr>
              <a:t>минут.</a:t>
            </a:r>
            <a:r>
              <a:rPr sz="1100" i="1" spc="-80" dirty="0">
                <a:latin typeface="Verdana"/>
                <a:cs typeface="Verdana"/>
              </a:rPr>
              <a:t> </a:t>
            </a:r>
            <a:r>
              <a:rPr sz="1100" i="1" spc="70" dirty="0">
                <a:latin typeface="Verdana"/>
                <a:cs typeface="Verdana"/>
              </a:rPr>
              <a:t>Любые</a:t>
            </a:r>
            <a:r>
              <a:rPr sz="1100" i="1" spc="-35" dirty="0">
                <a:latin typeface="Verdana"/>
                <a:cs typeface="Verdana"/>
              </a:rPr>
              <a:t> </a:t>
            </a:r>
            <a:r>
              <a:rPr sz="1100" i="1" spc="55" dirty="0">
                <a:latin typeface="Verdana"/>
                <a:cs typeface="Verdana"/>
              </a:rPr>
              <a:t>изменения</a:t>
            </a:r>
            <a:r>
              <a:rPr sz="1100" i="1" spc="-60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в</a:t>
            </a:r>
            <a:r>
              <a:rPr sz="1100" i="1" spc="-180" dirty="0">
                <a:latin typeface="Verdana"/>
                <a:cs typeface="Verdana"/>
              </a:rPr>
              <a:t> </a:t>
            </a:r>
            <a:r>
              <a:rPr sz="1100" i="1" spc="50" dirty="0">
                <a:latin typeface="Verdana"/>
                <a:cs typeface="Verdana"/>
              </a:rPr>
              <a:t>размере,</a:t>
            </a:r>
            <a:r>
              <a:rPr sz="1100" i="1" spc="10" dirty="0">
                <a:latin typeface="Verdana"/>
                <a:cs typeface="Verdana"/>
              </a:rPr>
              <a:t> </a:t>
            </a:r>
            <a:r>
              <a:rPr sz="1100" i="1" spc="55" dirty="0">
                <a:latin typeface="Verdana"/>
                <a:cs typeface="Verdana"/>
              </a:rPr>
              <a:t>форме,</a:t>
            </a:r>
            <a:r>
              <a:rPr sz="1100" i="1" spc="-15" dirty="0">
                <a:latin typeface="Verdana"/>
                <a:cs typeface="Verdana"/>
              </a:rPr>
              <a:t> </a:t>
            </a:r>
            <a:r>
              <a:rPr sz="1100" i="1" spc="30" dirty="0">
                <a:latin typeface="Verdana"/>
                <a:cs typeface="Verdana"/>
              </a:rPr>
              <a:t>цвете  </a:t>
            </a:r>
            <a:r>
              <a:rPr sz="1100" i="1" spc="25" dirty="0">
                <a:latin typeface="Verdana"/>
                <a:cs typeface="Verdana"/>
              </a:rPr>
              <a:t>или</a:t>
            </a:r>
            <a:r>
              <a:rPr sz="1100" i="1" spc="-150" dirty="0">
                <a:latin typeface="Verdana"/>
                <a:cs typeface="Verdana"/>
              </a:rPr>
              <a:t> </a:t>
            </a:r>
            <a:r>
              <a:rPr sz="1100" i="1" spc="25" dirty="0">
                <a:latin typeface="Verdana"/>
                <a:cs typeface="Verdana"/>
              </a:rPr>
              <a:t>виде</a:t>
            </a:r>
            <a:r>
              <a:rPr sz="1100" i="1" spc="-160" dirty="0">
                <a:latin typeface="Verdana"/>
                <a:cs typeface="Verdana"/>
              </a:rPr>
              <a:t> </a:t>
            </a:r>
            <a:r>
              <a:rPr sz="1100" i="1" spc="70" dirty="0">
                <a:latin typeface="Verdana"/>
                <a:cs typeface="Verdana"/>
              </a:rPr>
              <a:t>родимых</a:t>
            </a:r>
            <a:r>
              <a:rPr sz="1100" i="1" spc="-145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пятен,</a:t>
            </a:r>
            <a:r>
              <a:rPr sz="1100" i="1" spc="-140" dirty="0">
                <a:latin typeface="Verdana"/>
                <a:cs typeface="Verdana"/>
              </a:rPr>
              <a:t> </a:t>
            </a:r>
            <a:r>
              <a:rPr sz="1100" i="1" spc="55" dirty="0">
                <a:latin typeface="Verdana"/>
                <a:cs typeface="Verdana"/>
              </a:rPr>
              <a:t>родинок</a:t>
            </a:r>
            <a:r>
              <a:rPr sz="1100" i="1" spc="-160" dirty="0">
                <a:latin typeface="Verdana"/>
                <a:cs typeface="Verdana"/>
              </a:rPr>
              <a:t> </a:t>
            </a:r>
            <a:r>
              <a:rPr sz="1100" i="1" spc="20" dirty="0">
                <a:latin typeface="Verdana"/>
                <a:cs typeface="Verdana"/>
              </a:rPr>
              <a:t>или</a:t>
            </a:r>
            <a:r>
              <a:rPr sz="1100" i="1" spc="-135" dirty="0">
                <a:latin typeface="Verdana"/>
                <a:cs typeface="Verdana"/>
              </a:rPr>
              <a:t> </a:t>
            </a:r>
            <a:r>
              <a:rPr sz="1100" i="1" spc="20" dirty="0">
                <a:latin typeface="Verdana"/>
                <a:cs typeface="Verdana"/>
              </a:rPr>
              <a:t>веснушек,</a:t>
            </a:r>
            <a:r>
              <a:rPr sz="1100" i="1" spc="-60" dirty="0">
                <a:latin typeface="Verdana"/>
                <a:cs typeface="Verdana"/>
              </a:rPr>
              <a:t> </a:t>
            </a:r>
            <a:r>
              <a:rPr sz="1100" i="1" spc="25" dirty="0">
                <a:latin typeface="Verdana"/>
                <a:cs typeface="Verdana"/>
              </a:rPr>
              <a:t>появление</a:t>
            </a:r>
            <a:r>
              <a:rPr sz="1100" i="1" spc="-120" dirty="0">
                <a:latin typeface="Verdana"/>
                <a:cs typeface="Verdana"/>
              </a:rPr>
              <a:t> </a:t>
            </a:r>
            <a:r>
              <a:rPr sz="1100" i="1" spc="45" dirty="0">
                <a:latin typeface="Verdana"/>
                <a:cs typeface="Verdana"/>
              </a:rPr>
              <a:t>новых</a:t>
            </a:r>
            <a:r>
              <a:rPr sz="1100" i="1" spc="-165" dirty="0">
                <a:latin typeface="Verdana"/>
                <a:cs typeface="Verdana"/>
              </a:rPr>
              <a:t> </a:t>
            </a:r>
            <a:r>
              <a:rPr sz="1100" i="1" spc="40" dirty="0">
                <a:latin typeface="Verdana"/>
                <a:cs typeface="Verdana"/>
              </a:rPr>
              <a:t>пигментированных</a:t>
            </a:r>
            <a:r>
              <a:rPr sz="1100" i="1" spc="-150" dirty="0">
                <a:latin typeface="Verdana"/>
                <a:cs typeface="Verdana"/>
              </a:rPr>
              <a:t> </a:t>
            </a:r>
            <a:r>
              <a:rPr sz="1100" i="1" spc="10" dirty="0">
                <a:latin typeface="Verdana"/>
                <a:cs typeface="Verdana"/>
              </a:rPr>
              <a:t>или  </a:t>
            </a:r>
            <a:r>
              <a:rPr sz="1100" i="1" spc="45" dirty="0">
                <a:latin typeface="Verdana"/>
                <a:cs typeface="Verdana"/>
              </a:rPr>
              <a:t>красных</a:t>
            </a:r>
            <a:r>
              <a:rPr sz="1100" i="1" spc="-185" dirty="0">
                <a:latin typeface="Verdana"/>
                <a:cs typeface="Verdana"/>
              </a:rPr>
              <a:t> </a:t>
            </a:r>
            <a:r>
              <a:rPr sz="1100" i="1" spc="35" dirty="0">
                <a:latin typeface="Verdana"/>
                <a:cs typeface="Verdana"/>
              </a:rPr>
              <a:t>участков</a:t>
            </a:r>
            <a:r>
              <a:rPr sz="1100" i="1" spc="-125" dirty="0">
                <a:latin typeface="Verdana"/>
                <a:cs typeface="Verdana"/>
              </a:rPr>
              <a:t> </a:t>
            </a:r>
            <a:r>
              <a:rPr sz="1100" i="1" spc="5" dirty="0">
                <a:latin typeface="Verdana"/>
                <a:cs typeface="Verdana"/>
              </a:rPr>
              <a:t>кожи,</a:t>
            </a:r>
            <a:r>
              <a:rPr sz="1100" i="1" spc="-90" dirty="0">
                <a:latin typeface="Verdana"/>
                <a:cs typeface="Verdana"/>
              </a:rPr>
              <a:t> </a:t>
            </a:r>
            <a:r>
              <a:rPr sz="1100" i="1" spc="45" dirty="0">
                <a:latin typeface="Verdana"/>
                <a:cs typeface="Verdana"/>
              </a:rPr>
              <a:t>незаживающих</a:t>
            </a:r>
            <a:r>
              <a:rPr sz="1100" i="1" spc="-215" dirty="0">
                <a:latin typeface="Verdana"/>
                <a:cs typeface="Verdana"/>
              </a:rPr>
              <a:t> </a:t>
            </a:r>
            <a:r>
              <a:rPr sz="1100" i="1" spc="25" dirty="0">
                <a:latin typeface="Verdana"/>
                <a:cs typeface="Verdana"/>
              </a:rPr>
              <a:t>ран</a:t>
            </a:r>
            <a:r>
              <a:rPr sz="1100" i="1" spc="-165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-</a:t>
            </a:r>
            <a:r>
              <a:rPr sz="1100" i="1" spc="30" dirty="0">
                <a:latin typeface="Verdana"/>
                <a:cs typeface="Verdana"/>
              </a:rPr>
              <a:t> повод</a:t>
            </a:r>
            <a:r>
              <a:rPr sz="1100" i="1" spc="-70" dirty="0">
                <a:latin typeface="Verdana"/>
                <a:cs typeface="Verdana"/>
              </a:rPr>
              <a:t> </a:t>
            </a:r>
            <a:r>
              <a:rPr sz="1100" i="1" spc="35" dirty="0">
                <a:latin typeface="Verdana"/>
                <a:cs typeface="Verdana"/>
              </a:rPr>
              <a:t>обратиться</a:t>
            </a:r>
            <a:r>
              <a:rPr sz="1100" i="1" spc="-120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к</a:t>
            </a:r>
            <a:r>
              <a:rPr sz="1100" i="1" spc="-170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врачу.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Times New Roman"/>
              <a:cs typeface="Times New Roman"/>
            </a:endParaRPr>
          </a:p>
          <a:p>
            <a:pPr marL="719455">
              <a:lnSpc>
                <a:spcPct val="100000"/>
              </a:lnSpc>
            </a:pPr>
            <a:r>
              <a:rPr sz="750" spc="30" dirty="0">
                <a:latin typeface="Verdana"/>
                <a:cs typeface="Verdana"/>
              </a:rPr>
              <a:t>(</a:t>
            </a:r>
            <a:r>
              <a:rPr sz="850" i="1" spc="30" dirty="0">
                <a:latin typeface="Verdana"/>
                <a:cs typeface="Verdana"/>
              </a:rPr>
              <a:t>п </a:t>
            </a:r>
            <a:r>
              <a:rPr sz="850" i="1" spc="15" dirty="0">
                <a:latin typeface="Verdana"/>
                <a:cs typeface="Verdana"/>
              </a:rPr>
              <a:t>е </a:t>
            </a:r>
            <a:r>
              <a:rPr sz="850" i="1" dirty="0">
                <a:latin typeface="Verdana"/>
                <a:cs typeface="Verdana"/>
              </a:rPr>
              <a:t>р </a:t>
            </a:r>
            <a:r>
              <a:rPr sz="850" i="1" spc="15" dirty="0">
                <a:latin typeface="Verdana"/>
                <a:cs typeface="Verdana"/>
              </a:rPr>
              <a:t>и о д и ч е с к и  п </a:t>
            </a:r>
            <a:r>
              <a:rPr sz="850" i="1" dirty="0">
                <a:latin typeface="Verdana"/>
                <a:cs typeface="Verdana"/>
              </a:rPr>
              <a:t>р </a:t>
            </a:r>
            <a:r>
              <a:rPr sz="850" i="1" spc="15" dirty="0">
                <a:latin typeface="Verdana"/>
                <a:cs typeface="Verdana"/>
              </a:rPr>
              <a:t>о х о д и </a:t>
            </a:r>
            <a:r>
              <a:rPr sz="850" i="1" spc="10" dirty="0">
                <a:latin typeface="Verdana"/>
                <a:cs typeface="Verdana"/>
              </a:rPr>
              <a:t>т </a:t>
            </a:r>
            <a:r>
              <a:rPr sz="850" i="1" spc="15" dirty="0">
                <a:latin typeface="Verdana"/>
                <a:cs typeface="Verdana"/>
              </a:rPr>
              <a:t>е </a:t>
            </a:r>
            <a:r>
              <a:rPr sz="850" i="1" spc="20" dirty="0">
                <a:latin typeface="Verdana"/>
                <a:cs typeface="Verdana"/>
              </a:rPr>
              <a:t>м </a:t>
            </a:r>
            <a:r>
              <a:rPr sz="850" i="1" spc="15" dirty="0">
                <a:latin typeface="Verdana"/>
                <a:cs typeface="Verdana"/>
              </a:rPr>
              <a:t>е д о с </a:t>
            </a:r>
            <a:r>
              <a:rPr sz="850" i="1" spc="20" dirty="0">
                <a:latin typeface="Verdana"/>
                <a:cs typeface="Verdana"/>
              </a:rPr>
              <a:t>м </a:t>
            </a:r>
            <a:r>
              <a:rPr sz="850" i="1" spc="15" dirty="0">
                <a:latin typeface="Verdana"/>
                <a:cs typeface="Verdana"/>
              </a:rPr>
              <a:t>о  </a:t>
            </a:r>
            <a:r>
              <a:rPr sz="850" i="1" spc="120" dirty="0">
                <a:latin typeface="Verdana"/>
                <a:cs typeface="Verdana"/>
              </a:rPr>
              <a:t> </a:t>
            </a:r>
            <a:r>
              <a:rPr sz="850" i="1" spc="10" dirty="0">
                <a:latin typeface="Verdana"/>
                <a:cs typeface="Verdana"/>
              </a:rPr>
              <a:t>т </a:t>
            </a:r>
            <a:r>
              <a:rPr sz="850" i="1" dirty="0">
                <a:latin typeface="Verdana"/>
                <a:cs typeface="Verdana"/>
              </a:rPr>
              <a:t>р </a:t>
            </a:r>
            <a:r>
              <a:rPr sz="850" i="1" spc="20" dirty="0">
                <a:latin typeface="Verdana"/>
                <a:cs typeface="Verdana"/>
              </a:rPr>
              <a:t>ы</a:t>
            </a:r>
            <a:endParaRPr sz="850">
              <a:latin typeface="Verdana"/>
              <a:cs typeface="Verdana"/>
            </a:endParaRPr>
          </a:p>
          <a:p>
            <a:pPr marL="353695" marR="358775" indent="2540" algn="just">
              <a:lnSpc>
                <a:spcPct val="107600"/>
              </a:lnSpc>
              <a:spcBef>
                <a:spcPts val="20"/>
              </a:spcBef>
            </a:pPr>
            <a:r>
              <a:rPr sz="1100" i="1" dirty="0">
                <a:latin typeface="Verdana"/>
                <a:cs typeface="Verdana"/>
              </a:rPr>
              <a:t>В</a:t>
            </a:r>
            <a:r>
              <a:rPr sz="1100" i="1" spc="-225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ы</a:t>
            </a:r>
            <a:r>
              <a:rPr sz="1100" i="1" spc="-185" dirty="0">
                <a:latin typeface="Verdana"/>
                <a:cs typeface="Verdana"/>
              </a:rPr>
              <a:t> </a:t>
            </a:r>
            <a:r>
              <a:rPr sz="1100" i="1" spc="114" dirty="0">
                <a:latin typeface="Verdana"/>
                <a:cs typeface="Verdana"/>
              </a:rPr>
              <a:t>явлен</a:t>
            </a:r>
            <a:r>
              <a:rPr sz="1100" i="1" spc="-229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и</a:t>
            </a:r>
            <a:r>
              <a:rPr sz="1100" i="1" spc="-229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е</a:t>
            </a:r>
            <a:r>
              <a:rPr sz="1100" i="1" spc="270" dirty="0">
                <a:latin typeface="Verdana"/>
                <a:cs typeface="Verdana"/>
              </a:rPr>
              <a:t> </a:t>
            </a:r>
            <a:r>
              <a:rPr sz="1100" i="1" spc="60" dirty="0">
                <a:latin typeface="Verdana"/>
                <a:cs typeface="Verdana"/>
              </a:rPr>
              <a:t>за</a:t>
            </a:r>
            <a:r>
              <a:rPr sz="1100" i="1" spc="-225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б</a:t>
            </a:r>
            <a:r>
              <a:rPr sz="1100" i="1" spc="-229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о</a:t>
            </a:r>
            <a:r>
              <a:rPr sz="1100" i="1" spc="-229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л</a:t>
            </a:r>
            <a:r>
              <a:rPr sz="1100" i="1" spc="-220" dirty="0">
                <a:latin typeface="Verdana"/>
                <a:cs typeface="Verdana"/>
              </a:rPr>
              <a:t> </a:t>
            </a:r>
            <a:r>
              <a:rPr sz="1100" i="1" spc="100" dirty="0">
                <a:latin typeface="Verdana"/>
                <a:cs typeface="Verdana"/>
              </a:rPr>
              <a:t>ева</a:t>
            </a:r>
            <a:r>
              <a:rPr sz="1100" i="1" spc="-229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н</a:t>
            </a:r>
            <a:r>
              <a:rPr sz="1100" i="1" spc="-225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и</a:t>
            </a:r>
            <a:r>
              <a:rPr sz="1100" i="1" spc="-220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я</a:t>
            </a:r>
            <a:r>
              <a:rPr sz="1100" i="1" spc="225" dirty="0">
                <a:latin typeface="Verdana"/>
                <a:cs typeface="Verdana"/>
              </a:rPr>
              <a:t> </a:t>
            </a:r>
            <a:r>
              <a:rPr sz="1100" i="1" spc="35" dirty="0">
                <a:latin typeface="Verdana"/>
                <a:cs typeface="Verdana"/>
              </a:rPr>
              <a:t>на</a:t>
            </a:r>
            <a:r>
              <a:rPr sz="1100" i="1" spc="140" dirty="0">
                <a:latin typeface="Verdana"/>
                <a:cs typeface="Verdana"/>
              </a:rPr>
              <a:t> </a:t>
            </a:r>
            <a:r>
              <a:rPr sz="1100" i="1" spc="114" dirty="0">
                <a:latin typeface="Verdana"/>
                <a:cs typeface="Verdana"/>
              </a:rPr>
              <a:t>ранней</a:t>
            </a:r>
            <a:r>
              <a:rPr sz="1100" i="1" spc="270" dirty="0">
                <a:latin typeface="Verdana"/>
                <a:cs typeface="Verdana"/>
              </a:rPr>
              <a:t> </a:t>
            </a:r>
            <a:r>
              <a:rPr sz="1100" i="1" spc="90" dirty="0">
                <a:latin typeface="Verdana"/>
                <a:cs typeface="Verdana"/>
              </a:rPr>
              <a:t>ста</a:t>
            </a:r>
            <a:r>
              <a:rPr sz="1100" i="1" spc="-225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д</a:t>
            </a:r>
            <a:r>
              <a:rPr sz="1100" i="1" spc="-220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и</a:t>
            </a:r>
            <a:r>
              <a:rPr sz="1100" i="1" spc="-220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и</a:t>
            </a:r>
            <a:r>
              <a:rPr sz="1100" i="1" spc="240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п</a:t>
            </a:r>
            <a:r>
              <a:rPr sz="1100" i="1" spc="-220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о</a:t>
            </a:r>
            <a:r>
              <a:rPr sz="1100" i="1" spc="-220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в</a:t>
            </a:r>
            <a:r>
              <a:rPr sz="1100" i="1" spc="-229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ы</a:t>
            </a:r>
            <a:r>
              <a:rPr sz="1100" i="1" spc="-180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ш</a:t>
            </a:r>
            <a:r>
              <a:rPr sz="1100" i="1" spc="-145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а</a:t>
            </a:r>
            <a:r>
              <a:rPr sz="1100" i="1" spc="-225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е</a:t>
            </a:r>
            <a:r>
              <a:rPr sz="1100" i="1" spc="-229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т</a:t>
            </a:r>
            <a:r>
              <a:rPr sz="1100" i="1" spc="150" dirty="0">
                <a:latin typeface="Verdana"/>
                <a:cs typeface="Verdana"/>
              </a:rPr>
              <a:t> </a:t>
            </a:r>
            <a:r>
              <a:rPr sz="1100" i="1" spc="120" dirty="0">
                <a:latin typeface="Verdana"/>
                <a:cs typeface="Verdana"/>
              </a:rPr>
              <a:t>гарантию</a:t>
            </a:r>
            <a:r>
              <a:rPr sz="1100" i="1" spc="300" dirty="0">
                <a:latin typeface="Verdana"/>
                <a:cs typeface="Verdana"/>
              </a:rPr>
              <a:t> </a:t>
            </a:r>
            <a:r>
              <a:rPr sz="1100" i="1" spc="30" dirty="0">
                <a:latin typeface="Verdana"/>
                <a:cs typeface="Verdana"/>
              </a:rPr>
              <a:t>на</a:t>
            </a:r>
            <a:r>
              <a:rPr sz="1100" i="1" spc="180" dirty="0">
                <a:latin typeface="Verdana"/>
                <a:cs typeface="Verdana"/>
              </a:rPr>
              <a:t> </a:t>
            </a:r>
            <a:r>
              <a:rPr sz="1100" i="1" spc="95" dirty="0">
                <a:latin typeface="Verdana"/>
                <a:cs typeface="Verdana"/>
              </a:rPr>
              <a:t>усп</a:t>
            </a:r>
            <a:r>
              <a:rPr sz="1100" i="1" spc="-229" dirty="0">
                <a:latin typeface="Verdana"/>
                <a:cs typeface="Verdana"/>
              </a:rPr>
              <a:t> </a:t>
            </a:r>
            <a:r>
              <a:rPr sz="1100" i="1" spc="70" dirty="0">
                <a:latin typeface="Verdana"/>
                <a:cs typeface="Verdana"/>
              </a:rPr>
              <a:t>еш</a:t>
            </a:r>
            <a:r>
              <a:rPr sz="1100" i="1" spc="-165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н</a:t>
            </a:r>
            <a:r>
              <a:rPr sz="1100" i="1" spc="-229" dirty="0">
                <a:latin typeface="Verdana"/>
                <a:cs typeface="Verdana"/>
              </a:rPr>
              <a:t> </a:t>
            </a:r>
            <a:r>
              <a:rPr sz="1100" i="1" spc="70" dirty="0">
                <a:latin typeface="Verdana"/>
                <a:cs typeface="Verdana"/>
              </a:rPr>
              <a:t>ое  </a:t>
            </a:r>
            <a:r>
              <a:rPr sz="1100" i="1" spc="35" dirty="0">
                <a:latin typeface="Verdana"/>
                <a:cs typeface="Verdana"/>
              </a:rPr>
              <a:t>выздоровление.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53"/>
            <a:ext cx="7559040" cy="5327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253"/>
            <a:ext cx="7559040" cy="53276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650">
              <a:latin typeface="Times New Roman"/>
              <a:cs typeface="Times New Roman"/>
            </a:endParaRPr>
          </a:p>
          <a:p>
            <a:pPr marL="1295400">
              <a:lnSpc>
                <a:spcPct val="100000"/>
              </a:lnSpc>
              <a:tabLst>
                <a:tab pos="2965450" algn="l"/>
                <a:tab pos="4545965" algn="l"/>
              </a:tabLst>
            </a:pPr>
            <a:r>
              <a:rPr sz="1950" spc="-5" dirty="0">
                <a:latin typeface="Verdana"/>
                <a:cs typeface="Verdana"/>
              </a:rPr>
              <a:t>: </a:t>
            </a:r>
            <a:r>
              <a:rPr sz="1550" spc="5" dirty="0">
                <a:latin typeface="Verdana"/>
                <a:cs typeface="Verdana"/>
              </a:rPr>
              <a:t>п </a:t>
            </a:r>
            <a:r>
              <a:rPr sz="1550" spc="-25" dirty="0">
                <a:latin typeface="Verdana"/>
                <a:cs typeface="Verdana"/>
              </a:rPr>
              <a:t>р </a:t>
            </a:r>
            <a:r>
              <a:rPr sz="1550" spc="5" dirty="0">
                <a:latin typeface="Verdana"/>
                <a:cs typeface="Verdana"/>
              </a:rPr>
              <a:t>о </a:t>
            </a:r>
            <a:r>
              <a:rPr sz="1550" spc="-30" dirty="0">
                <a:latin typeface="Verdana"/>
                <a:cs typeface="Verdana"/>
              </a:rPr>
              <a:t>ф </a:t>
            </a:r>
            <a:r>
              <a:rPr sz="1550" spc="5" dirty="0">
                <a:latin typeface="Verdana"/>
                <a:cs typeface="Verdana"/>
              </a:rPr>
              <a:t>и</a:t>
            </a:r>
            <a:r>
              <a:rPr sz="1550" spc="20" dirty="0">
                <a:latin typeface="Verdana"/>
                <a:cs typeface="Verdana"/>
              </a:rPr>
              <a:t> </a:t>
            </a:r>
            <a:r>
              <a:rPr sz="1550" spc="5" dirty="0">
                <a:latin typeface="Verdana"/>
                <a:cs typeface="Verdana"/>
              </a:rPr>
              <a:t>л</a:t>
            </a:r>
            <a:r>
              <a:rPr sz="1550" spc="10" dirty="0">
                <a:latin typeface="Verdana"/>
                <a:cs typeface="Verdana"/>
              </a:rPr>
              <a:t> </a:t>
            </a:r>
            <a:r>
              <a:rPr sz="1550" spc="5" dirty="0">
                <a:latin typeface="Verdana"/>
                <a:cs typeface="Verdana"/>
              </a:rPr>
              <a:t>ь	з д о </a:t>
            </a:r>
            <a:r>
              <a:rPr sz="1550" spc="-25" dirty="0">
                <a:latin typeface="Verdana"/>
                <a:cs typeface="Verdana"/>
              </a:rPr>
              <a:t>р </a:t>
            </a:r>
            <a:r>
              <a:rPr sz="1550" spc="5" dirty="0">
                <a:latin typeface="Verdana"/>
                <a:cs typeface="Verdana"/>
              </a:rPr>
              <a:t>о в</a:t>
            </a:r>
            <a:r>
              <a:rPr sz="1550" spc="-70" dirty="0">
                <a:latin typeface="Verdana"/>
                <a:cs typeface="Verdana"/>
              </a:rPr>
              <a:t> </a:t>
            </a:r>
            <a:r>
              <a:rPr sz="1550" spc="5" dirty="0">
                <a:latin typeface="Verdana"/>
                <a:cs typeface="Verdana"/>
              </a:rPr>
              <a:t>ь</a:t>
            </a:r>
            <a:r>
              <a:rPr sz="1550" spc="-30" dirty="0">
                <a:latin typeface="Verdana"/>
                <a:cs typeface="Verdana"/>
              </a:rPr>
              <a:t> </a:t>
            </a:r>
            <a:r>
              <a:rPr sz="1550" spc="5" dirty="0">
                <a:latin typeface="Verdana"/>
                <a:cs typeface="Verdana"/>
              </a:rPr>
              <a:t>я	ж е н щ и н</a:t>
            </a:r>
            <a:r>
              <a:rPr sz="1550" spc="25" dirty="0">
                <a:latin typeface="Verdana"/>
                <a:cs typeface="Verdana"/>
              </a:rPr>
              <a:t> </a:t>
            </a:r>
            <a:r>
              <a:rPr sz="1550" spc="5" dirty="0">
                <a:latin typeface="Verdana"/>
                <a:cs typeface="Verdana"/>
              </a:rPr>
              <a:t>ы</a:t>
            </a:r>
            <a:endParaRPr sz="1550">
              <a:latin typeface="Verdana"/>
              <a:cs typeface="Verdana"/>
            </a:endParaRPr>
          </a:p>
          <a:p>
            <a:pPr marL="32384" algn="ctr">
              <a:lnSpc>
                <a:spcPct val="100000"/>
              </a:lnSpc>
              <a:spcBef>
                <a:spcPts val="620"/>
              </a:spcBef>
            </a:pPr>
            <a:r>
              <a:rPr sz="1950" b="1" spc="-55" dirty="0">
                <a:latin typeface="Verdana"/>
                <a:cs typeface="Verdana"/>
              </a:rPr>
              <a:t>Примерное </a:t>
            </a:r>
            <a:r>
              <a:rPr sz="1950" b="1" spc="-70" dirty="0">
                <a:latin typeface="Verdana"/>
                <a:cs typeface="Verdana"/>
              </a:rPr>
              <a:t>меню </a:t>
            </a:r>
            <a:r>
              <a:rPr sz="1950" b="1" spc="-75" dirty="0">
                <a:latin typeface="Verdana"/>
                <a:cs typeface="Verdana"/>
              </a:rPr>
              <a:t>на</a:t>
            </a:r>
            <a:r>
              <a:rPr sz="1950" b="1" spc="-25" dirty="0">
                <a:latin typeface="Verdana"/>
                <a:cs typeface="Verdana"/>
              </a:rPr>
              <a:t> </a:t>
            </a:r>
            <a:r>
              <a:rPr sz="1950" b="1" spc="-80" dirty="0">
                <a:latin typeface="Verdana"/>
                <a:cs typeface="Verdana"/>
              </a:rPr>
              <a:t>неделю</a:t>
            </a:r>
            <a:endParaRPr sz="1950">
              <a:latin typeface="Verdana"/>
              <a:cs typeface="Verdana"/>
            </a:endParaRPr>
          </a:p>
          <a:p>
            <a:pPr marL="6744970" marR="573405" indent="-5068570" algn="r">
              <a:lnSpc>
                <a:spcPct val="48700"/>
              </a:lnSpc>
              <a:spcBef>
                <a:spcPts val="1420"/>
              </a:spcBef>
              <a:tabLst>
                <a:tab pos="3352165" algn="l"/>
                <a:tab pos="4956175" algn="l"/>
                <a:tab pos="5955030" algn="l"/>
                <a:tab pos="6763384" algn="l"/>
              </a:tabLst>
            </a:pPr>
            <a:r>
              <a:rPr sz="650" b="1" spc="-15" dirty="0">
                <a:latin typeface="Verdana"/>
                <a:cs typeface="Verdana"/>
              </a:rPr>
              <a:t>За</a:t>
            </a:r>
            <a:r>
              <a:rPr sz="650" b="1" spc="-30" dirty="0">
                <a:latin typeface="Verdana"/>
                <a:cs typeface="Verdana"/>
              </a:rPr>
              <a:t>в</a:t>
            </a:r>
            <a:r>
              <a:rPr sz="650" b="1" spc="-25" dirty="0">
                <a:latin typeface="Verdana"/>
                <a:cs typeface="Verdana"/>
              </a:rPr>
              <a:t>тр</a:t>
            </a:r>
            <a:r>
              <a:rPr sz="650" b="1" spc="-20" dirty="0">
                <a:latin typeface="Verdana"/>
                <a:cs typeface="Verdana"/>
              </a:rPr>
              <a:t>а</a:t>
            </a:r>
            <a:r>
              <a:rPr sz="650" b="1" dirty="0">
                <a:latin typeface="Verdana"/>
                <a:cs typeface="Verdana"/>
              </a:rPr>
              <a:t>к	</a:t>
            </a:r>
            <a:r>
              <a:rPr sz="650" b="1" spc="-15" dirty="0">
                <a:latin typeface="Verdana"/>
                <a:cs typeface="Verdana"/>
              </a:rPr>
              <a:t>О</a:t>
            </a:r>
            <a:r>
              <a:rPr sz="650" b="1" spc="-20" dirty="0">
                <a:latin typeface="Verdana"/>
                <a:cs typeface="Verdana"/>
              </a:rPr>
              <a:t>бе</a:t>
            </a:r>
            <a:r>
              <a:rPr sz="650" b="1" spc="-5" dirty="0">
                <a:latin typeface="Verdana"/>
                <a:cs typeface="Verdana"/>
              </a:rPr>
              <a:t>д</a:t>
            </a:r>
            <a:r>
              <a:rPr sz="650" b="1" dirty="0">
                <a:latin typeface="Verdana"/>
                <a:cs typeface="Verdana"/>
              </a:rPr>
              <a:t>	</a:t>
            </a:r>
            <a:r>
              <a:rPr sz="650" b="1" spc="-50" dirty="0">
                <a:latin typeface="Verdana"/>
                <a:cs typeface="Verdana"/>
              </a:rPr>
              <a:t>У</a:t>
            </a:r>
            <a:r>
              <a:rPr sz="650" b="1" spc="-60" dirty="0">
                <a:latin typeface="Verdana"/>
                <a:cs typeface="Verdana"/>
              </a:rPr>
              <a:t>ж</a:t>
            </a:r>
            <a:r>
              <a:rPr sz="650" b="1" spc="-55" dirty="0">
                <a:latin typeface="Verdana"/>
                <a:cs typeface="Verdana"/>
              </a:rPr>
              <a:t>и</a:t>
            </a:r>
            <a:r>
              <a:rPr sz="650" b="1" dirty="0">
                <a:latin typeface="Verdana"/>
                <a:cs typeface="Verdana"/>
              </a:rPr>
              <a:t>н	</a:t>
            </a:r>
            <a:r>
              <a:rPr sz="650" b="1" spc="-55" dirty="0">
                <a:latin typeface="Verdana"/>
                <a:cs typeface="Verdana"/>
              </a:rPr>
              <a:t>П</a:t>
            </a:r>
            <a:r>
              <a:rPr sz="650" b="1" spc="-40" dirty="0">
                <a:latin typeface="Verdana"/>
                <a:cs typeface="Verdana"/>
              </a:rPr>
              <a:t>е</a:t>
            </a:r>
            <a:r>
              <a:rPr sz="650" b="1" spc="-45" dirty="0">
                <a:latin typeface="Verdana"/>
                <a:cs typeface="Verdana"/>
              </a:rPr>
              <a:t>р</a:t>
            </a:r>
            <a:r>
              <a:rPr sz="650" b="1" spc="-40" dirty="0">
                <a:latin typeface="Verdana"/>
                <a:cs typeface="Verdana"/>
              </a:rPr>
              <a:t>е</a:t>
            </a:r>
            <a:r>
              <a:rPr sz="650" b="1" spc="-35" dirty="0">
                <a:latin typeface="Verdana"/>
                <a:cs typeface="Verdana"/>
              </a:rPr>
              <a:t>к</a:t>
            </a:r>
            <a:r>
              <a:rPr sz="650" b="1" spc="-40" dirty="0">
                <a:latin typeface="Verdana"/>
                <a:cs typeface="Verdana"/>
              </a:rPr>
              <a:t>у</a:t>
            </a:r>
            <a:r>
              <a:rPr sz="650" b="1" spc="-30" dirty="0">
                <a:latin typeface="Verdana"/>
                <a:cs typeface="Verdana"/>
              </a:rPr>
              <a:t>с</a:t>
            </a:r>
            <a:r>
              <a:rPr sz="650" b="1" dirty="0">
                <a:latin typeface="Verdana"/>
                <a:cs typeface="Verdana"/>
              </a:rPr>
              <a:t>ы		</a:t>
            </a:r>
            <a:r>
              <a:rPr sz="975" b="1" spc="-97" baseline="34188" dirty="0">
                <a:latin typeface="Verdana"/>
                <a:cs typeface="Verdana"/>
              </a:rPr>
              <a:t>2</a:t>
            </a:r>
            <a:r>
              <a:rPr sz="975" b="1" spc="-52" baseline="34188" dirty="0">
                <a:latin typeface="Verdana"/>
                <a:cs typeface="Verdana"/>
              </a:rPr>
              <a:t>-</a:t>
            </a:r>
            <a:r>
              <a:rPr sz="975" b="1" spc="-89" baseline="34188" dirty="0">
                <a:latin typeface="Verdana"/>
                <a:cs typeface="Verdana"/>
              </a:rPr>
              <a:t>о</a:t>
            </a:r>
            <a:r>
              <a:rPr sz="975" b="1" baseline="34188" dirty="0">
                <a:latin typeface="Verdana"/>
                <a:cs typeface="Verdana"/>
              </a:rPr>
              <a:t>й  </a:t>
            </a:r>
            <a:r>
              <a:rPr sz="650" b="1" spc="-45" dirty="0">
                <a:latin typeface="Verdana"/>
                <a:cs typeface="Verdana"/>
              </a:rPr>
              <a:t>у</a:t>
            </a:r>
            <a:r>
              <a:rPr sz="650" b="1" spc="-80" dirty="0">
                <a:latin typeface="Verdana"/>
                <a:cs typeface="Verdana"/>
              </a:rPr>
              <a:t>ж</a:t>
            </a:r>
            <a:r>
              <a:rPr sz="650" b="1" spc="-60" dirty="0">
                <a:latin typeface="Verdana"/>
                <a:cs typeface="Verdana"/>
              </a:rPr>
              <a:t>и</a:t>
            </a:r>
            <a:r>
              <a:rPr sz="650" b="1" dirty="0">
                <a:latin typeface="Verdana"/>
                <a:cs typeface="Verdana"/>
              </a:rPr>
              <a:t>н</a:t>
            </a:r>
            <a:endParaRPr sz="650">
              <a:latin typeface="Verdana"/>
              <a:cs typeface="Verdana"/>
            </a:endParaRPr>
          </a:p>
          <a:p>
            <a:pPr marL="1238250" marR="586105" indent="-676910">
              <a:lnSpc>
                <a:spcPct val="100000"/>
              </a:lnSpc>
              <a:spcBef>
                <a:spcPts val="520"/>
              </a:spcBef>
              <a:tabLst>
                <a:tab pos="2566035" algn="l"/>
                <a:tab pos="4464685" algn="l"/>
                <a:tab pos="5784215" algn="l"/>
                <a:tab pos="6665595" algn="l"/>
              </a:tabLst>
            </a:pPr>
            <a:r>
              <a:rPr sz="650" b="1" spc="-50" dirty="0">
                <a:latin typeface="Verdana"/>
                <a:cs typeface="Verdana"/>
              </a:rPr>
              <a:t>П</a:t>
            </a:r>
            <a:r>
              <a:rPr sz="650" b="1" spc="-40" dirty="0">
                <a:latin typeface="Verdana"/>
                <a:cs typeface="Verdana"/>
              </a:rPr>
              <a:t>о</a:t>
            </a:r>
            <a:r>
              <a:rPr sz="650" b="1" spc="-35" dirty="0">
                <a:latin typeface="Verdana"/>
                <a:cs typeface="Verdana"/>
              </a:rPr>
              <a:t>н</a:t>
            </a:r>
            <a:r>
              <a:rPr sz="650" b="1" spc="-40" dirty="0">
                <a:latin typeface="Verdana"/>
                <a:cs typeface="Verdana"/>
              </a:rPr>
              <a:t>еде</a:t>
            </a:r>
            <a:r>
              <a:rPr sz="650" b="1" spc="-45" dirty="0">
                <a:latin typeface="Verdana"/>
                <a:cs typeface="Verdana"/>
              </a:rPr>
              <a:t>л</a:t>
            </a:r>
            <a:r>
              <a:rPr sz="650" b="1" spc="-40" dirty="0">
                <a:latin typeface="Verdana"/>
                <a:cs typeface="Verdana"/>
              </a:rPr>
              <a:t>ьни</a:t>
            </a:r>
            <a:r>
              <a:rPr sz="650" b="1" dirty="0">
                <a:latin typeface="Verdana"/>
                <a:cs typeface="Verdana"/>
              </a:rPr>
              <a:t>к  </a:t>
            </a:r>
            <a:r>
              <a:rPr sz="650" b="1" spc="35" dirty="0">
                <a:latin typeface="Verdana"/>
                <a:cs typeface="Verdana"/>
              </a:rPr>
              <a:t> </a:t>
            </a:r>
            <a:r>
              <a:rPr sz="650" b="1" spc="-35" dirty="0">
                <a:latin typeface="Verdana"/>
                <a:cs typeface="Verdana"/>
              </a:rPr>
              <a:t>К</a:t>
            </a:r>
            <a:r>
              <a:rPr sz="650" b="1" spc="-25" dirty="0">
                <a:latin typeface="Verdana"/>
                <a:cs typeface="Verdana"/>
              </a:rPr>
              <a:t>а</a:t>
            </a:r>
            <a:r>
              <a:rPr sz="650" b="1" spc="-50" dirty="0">
                <a:latin typeface="Verdana"/>
                <a:cs typeface="Verdana"/>
              </a:rPr>
              <a:t>ш</a:t>
            </a:r>
            <a:r>
              <a:rPr sz="650" b="1" dirty="0">
                <a:latin typeface="Verdana"/>
                <a:cs typeface="Verdana"/>
              </a:rPr>
              <a:t>а</a:t>
            </a:r>
            <a:r>
              <a:rPr sz="650" b="1" spc="-60" dirty="0">
                <a:latin typeface="Verdana"/>
                <a:cs typeface="Verdana"/>
              </a:rPr>
              <a:t> </a:t>
            </a:r>
            <a:r>
              <a:rPr sz="650" b="1" spc="-40" dirty="0">
                <a:latin typeface="Verdana"/>
                <a:cs typeface="Verdana"/>
              </a:rPr>
              <a:t>ов</a:t>
            </a:r>
            <a:r>
              <a:rPr sz="650" b="1" spc="-25" dirty="0">
                <a:latin typeface="Verdana"/>
                <a:cs typeface="Verdana"/>
              </a:rPr>
              <a:t>с</a:t>
            </a:r>
            <a:r>
              <a:rPr sz="650" b="1" spc="-30" dirty="0">
                <a:latin typeface="Verdana"/>
                <a:cs typeface="Verdana"/>
              </a:rPr>
              <a:t>я</a:t>
            </a:r>
            <a:r>
              <a:rPr sz="650" b="1" spc="-35" dirty="0">
                <a:latin typeface="Verdana"/>
                <a:cs typeface="Verdana"/>
              </a:rPr>
              <a:t>н</a:t>
            </a:r>
            <a:r>
              <a:rPr sz="650" b="1" spc="-30" dirty="0">
                <a:latin typeface="Verdana"/>
                <a:cs typeface="Verdana"/>
              </a:rPr>
              <a:t>а</a:t>
            </a:r>
            <a:r>
              <a:rPr sz="650" b="1" dirty="0">
                <a:latin typeface="Verdana"/>
                <a:cs typeface="Verdana"/>
              </a:rPr>
              <a:t>я</a:t>
            </a:r>
            <a:r>
              <a:rPr sz="650" b="1" spc="-30" dirty="0">
                <a:latin typeface="Verdana"/>
                <a:cs typeface="Verdana"/>
              </a:rPr>
              <a:t> </a:t>
            </a:r>
            <a:r>
              <a:rPr sz="650" b="1" spc="-55" dirty="0">
                <a:latin typeface="Verdana"/>
                <a:cs typeface="Verdana"/>
              </a:rPr>
              <a:t>м</a:t>
            </a:r>
            <a:r>
              <a:rPr sz="650" b="1" spc="-45" dirty="0">
                <a:latin typeface="Verdana"/>
                <a:cs typeface="Verdana"/>
              </a:rPr>
              <a:t>о</a:t>
            </a:r>
            <a:r>
              <a:rPr sz="650" b="1" spc="-50" dirty="0">
                <a:latin typeface="Verdana"/>
                <a:cs typeface="Verdana"/>
              </a:rPr>
              <a:t>л</a:t>
            </a:r>
            <a:r>
              <a:rPr sz="650" b="1" spc="-40" dirty="0">
                <a:latin typeface="Verdana"/>
                <a:cs typeface="Verdana"/>
              </a:rPr>
              <a:t>оч</a:t>
            </a:r>
            <a:r>
              <a:rPr sz="650" b="1" spc="-45" dirty="0">
                <a:latin typeface="Verdana"/>
                <a:cs typeface="Verdana"/>
              </a:rPr>
              <a:t>н</a:t>
            </a:r>
            <a:r>
              <a:rPr sz="650" b="1" spc="-40" dirty="0">
                <a:latin typeface="Verdana"/>
                <a:cs typeface="Verdana"/>
              </a:rPr>
              <a:t>а</a:t>
            </a:r>
            <a:r>
              <a:rPr sz="650" b="1" dirty="0">
                <a:latin typeface="Verdana"/>
                <a:cs typeface="Verdana"/>
              </a:rPr>
              <a:t>я	</a:t>
            </a:r>
            <a:r>
              <a:rPr sz="650" b="1" spc="-30" dirty="0">
                <a:latin typeface="Verdana"/>
                <a:cs typeface="Verdana"/>
              </a:rPr>
              <a:t>Бор</a:t>
            </a:r>
            <a:r>
              <a:rPr sz="650" b="1" dirty="0">
                <a:latin typeface="Verdana"/>
                <a:cs typeface="Verdana"/>
              </a:rPr>
              <a:t>щ</a:t>
            </a:r>
            <a:r>
              <a:rPr sz="650" b="1" spc="-65" dirty="0">
                <a:latin typeface="Verdana"/>
                <a:cs typeface="Verdana"/>
              </a:rPr>
              <a:t> </a:t>
            </a:r>
            <a:r>
              <a:rPr sz="650" b="1" dirty="0">
                <a:latin typeface="Verdana"/>
                <a:cs typeface="Verdana"/>
              </a:rPr>
              <a:t>со</a:t>
            </a:r>
            <a:r>
              <a:rPr sz="650" b="1" spc="-30" dirty="0">
                <a:latin typeface="Verdana"/>
                <a:cs typeface="Verdana"/>
              </a:rPr>
              <a:t> </a:t>
            </a:r>
            <a:r>
              <a:rPr sz="650" b="1" spc="-25" dirty="0">
                <a:latin typeface="Verdana"/>
                <a:cs typeface="Verdana"/>
              </a:rPr>
              <a:t>с</a:t>
            </a:r>
            <a:r>
              <a:rPr sz="650" b="1" spc="-35" dirty="0">
                <a:latin typeface="Verdana"/>
                <a:cs typeface="Verdana"/>
              </a:rPr>
              <a:t>ме</a:t>
            </a:r>
            <a:r>
              <a:rPr sz="650" b="1" spc="-30" dirty="0">
                <a:latin typeface="Verdana"/>
                <a:cs typeface="Verdana"/>
              </a:rPr>
              <a:t>т</a:t>
            </a:r>
            <a:r>
              <a:rPr sz="650" b="1" spc="-35" dirty="0">
                <a:latin typeface="Verdana"/>
                <a:cs typeface="Verdana"/>
              </a:rPr>
              <a:t>а</a:t>
            </a:r>
            <a:r>
              <a:rPr sz="650" b="1" spc="-30" dirty="0">
                <a:latin typeface="Verdana"/>
                <a:cs typeface="Verdana"/>
              </a:rPr>
              <a:t>н</a:t>
            </a:r>
            <a:r>
              <a:rPr sz="650" b="1" spc="-35" dirty="0">
                <a:latin typeface="Verdana"/>
                <a:cs typeface="Verdana"/>
              </a:rPr>
              <a:t>о</a:t>
            </a:r>
            <a:r>
              <a:rPr sz="650" b="1" spc="-5" dirty="0">
                <a:latin typeface="Verdana"/>
                <a:cs typeface="Verdana"/>
              </a:rPr>
              <a:t>й</a:t>
            </a:r>
            <a:r>
              <a:rPr sz="650" b="1" dirty="0">
                <a:latin typeface="Verdana"/>
                <a:cs typeface="Verdana"/>
              </a:rPr>
              <a:t>	</a:t>
            </a:r>
            <a:r>
              <a:rPr sz="650" b="1" spc="-45" dirty="0">
                <a:latin typeface="Verdana"/>
                <a:cs typeface="Verdana"/>
              </a:rPr>
              <a:t>Р</a:t>
            </a:r>
            <a:r>
              <a:rPr sz="650" b="1" spc="-55" dirty="0">
                <a:latin typeface="Verdana"/>
                <a:cs typeface="Verdana"/>
              </a:rPr>
              <a:t>ы</a:t>
            </a:r>
            <a:r>
              <a:rPr sz="650" b="1" spc="-40" dirty="0">
                <a:latin typeface="Verdana"/>
                <a:cs typeface="Verdana"/>
              </a:rPr>
              <a:t>б</a:t>
            </a:r>
            <a:r>
              <a:rPr sz="650" b="1" dirty="0">
                <a:latin typeface="Verdana"/>
                <a:cs typeface="Verdana"/>
              </a:rPr>
              <a:t>а</a:t>
            </a:r>
            <a:r>
              <a:rPr sz="650" b="1" spc="-95" dirty="0">
                <a:latin typeface="Verdana"/>
                <a:cs typeface="Verdana"/>
              </a:rPr>
              <a:t> </a:t>
            </a:r>
            <a:r>
              <a:rPr sz="650" b="1" spc="-35" dirty="0">
                <a:latin typeface="Verdana"/>
                <a:cs typeface="Verdana"/>
              </a:rPr>
              <a:t>т</a:t>
            </a:r>
            <a:r>
              <a:rPr sz="650" b="1" spc="-45" dirty="0">
                <a:latin typeface="Verdana"/>
                <a:cs typeface="Verdana"/>
              </a:rPr>
              <a:t>у</a:t>
            </a:r>
            <a:r>
              <a:rPr sz="650" b="1" spc="-65" dirty="0">
                <a:latin typeface="Verdana"/>
                <a:cs typeface="Verdana"/>
              </a:rPr>
              <a:t>ш</a:t>
            </a:r>
            <a:r>
              <a:rPr sz="650" b="1" spc="-45" dirty="0">
                <a:latin typeface="Verdana"/>
                <a:cs typeface="Verdana"/>
              </a:rPr>
              <a:t>енн</a:t>
            </a:r>
            <a:r>
              <a:rPr sz="650" b="1" spc="-40" dirty="0">
                <a:latin typeface="Verdana"/>
                <a:cs typeface="Verdana"/>
              </a:rPr>
              <a:t>а</a:t>
            </a:r>
            <a:r>
              <a:rPr sz="650" b="1" dirty="0">
                <a:latin typeface="Verdana"/>
                <a:cs typeface="Verdana"/>
              </a:rPr>
              <a:t>я	</a:t>
            </a:r>
            <a:r>
              <a:rPr sz="650" b="1" spc="-50" dirty="0">
                <a:latin typeface="Verdana"/>
                <a:cs typeface="Verdana"/>
              </a:rPr>
              <a:t>Ф</a:t>
            </a:r>
            <a:r>
              <a:rPr sz="650" b="1" spc="-40" dirty="0">
                <a:latin typeface="Verdana"/>
                <a:cs typeface="Verdana"/>
              </a:rPr>
              <a:t>ру</a:t>
            </a:r>
            <a:r>
              <a:rPr sz="650" b="1" spc="-35" dirty="0">
                <a:latin typeface="Verdana"/>
                <a:cs typeface="Verdana"/>
              </a:rPr>
              <a:t>кт</a:t>
            </a:r>
            <a:r>
              <a:rPr sz="650" b="1" dirty="0">
                <a:latin typeface="Verdana"/>
                <a:cs typeface="Verdana"/>
              </a:rPr>
              <a:t>ы</a:t>
            </a:r>
            <a:r>
              <a:rPr sz="650" b="1" spc="-75" dirty="0">
                <a:latin typeface="Verdana"/>
                <a:cs typeface="Verdana"/>
              </a:rPr>
              <a:t> </a:t>
            </a:r>
            <a:r>
              <a:rPr sz="650" b="1" spc="-30" dirty="0">
                <a:latin typeface="Verdana"/>
                <a:cs typeface="Verdana"/>
              </a:rPr>
              <a:t>с</a:t>
            </a:r>
            <a:r>
              <a:rPr sz="650" b="1" spc="-40" dirty="0">
                <a:latin typeface="Verdana"/>
                <a:cs typeface="Verdana"/>
              </a:rPr>
              <a:t>ве</a:t>
            </a:r>
            <a:r>
              <a:rPr sz="650" b="1" spc="-50" dirty="0">
                <a:latin typeface="Verdana"/>
                <a:cs typeface="Verdana"/>
              </a:rPr>
              <a:t>ж</a:t>
            </a:r>
            <a:r>
              <a:rPr sz="650" b="1" spc="-40" dirty="0">
                <a:latin typeface="Verdana"/>
                <a:cs typeface="Verdana"/>
              </a:rPr>
              <a:t>и</a:t>
            </a:r>
            <a:r>
              <a:rPr sz="650" b="1" dirty="0">
                <a:latin typeface="Verdana"/>
                <a:cs typeface="Verdana"/>
              </a:rPr>
              <a:t>е	</a:t>
            </a:r>
            <a:r>
              <a:rPr sz="650" b="1" spc="-35" dirty="0">
                <a:latin typeface="Verdana"/>
                <a:cs typeface="Verdana"/>
              </a:rPr>
              <a:t>К</a:t>
            </a:r>
            <a:r>
              <a:rPr sz="650" b="1" spc="-30" dirty="0">
                <a:latin typeface="Verdana"/>
                <a:cs typeface="Verdana"/>
              </a:rPr>
              <a:t>е</a:t>
            </a:r>
            <a:r>
              <a:rPr sz="650" b="1" spc="-45" dirty="0">
                <a:latin typeface="Verdana"/>
                <a:cs typeface="Verdana"/>
              </a:rPr>
              <a:t>ф</a:t>
            </a:r>
            <a:r>
              <a:rPr sz="650" b="1" spc="-35" dirty="0">
                <a:latin typeface="Verdana"/>
                <a:cs typeface="Verdana"/>
              </a:rPr>
              <a:t>и</a:t>
            </a:r>
            <a:r>
              <a:rPr sz="650" b="1" dirty="0">
                <a:latin typeface="Verdana"/>
                <a:cs typeface="Verdana"/>
              </a:rPr>
              <a:t>р  </a:t>
            </a:r>
            <a:r>
              <a:rPr sz="650" b="1" spc="-40" dirty="0">
                <a:latin typeface="Verdana"/>
                <a:cs typeface="Verdana"/>
              </a:rPr>
              <a:t>Яичница	</a:t>
            </a:r>
            <a:r>
              <a:rPr sz="650" b="1" spc="-15" dirty="0">
                <a:latin typeface="Verdana"/>
                <a:cs typeface="Verdana"/>
              </a:rPr>
              <a:t>Мясо</a:t>
            </a:r>
            <a:r>
              <a:rPr sz="650" b="1" spc="-5" dirty="0">
                <a:latin typeface="Verdana"/>
                <a:cs typeface="Verdana"/>
              </a:rPr>
              <a:t> </a:t>
            </a:r>
            <a:r>
              <a:rPr sz="650" b="1" spc="-30" dirty="0">
                <a:latin typeface="Verdana"/>
                <a:cs typeface="Verdana"/>
              </a:rPr>
              <a:t>отварное	Картофель</a:t>
            </a:r>
            <a:r>
              <a:rPr sz="650" b="1" spc="-105" dirty="0">
                <a:latin typeface="Verdana"/>
                <a:cs typeface="Verdana"/>
              </a:rPr>
              <a:t> </a:t>
            </a:r>
            <a:r>
              <a:rPr sz="650" b="1" spc="-45" dirty="0">
                <a:latin typeface="Verdana"/>
                <a:cs typeface="Verdana"/>
              </a:rPr>
              <a:t>запеченный</a:t>
            </a:r>
            <a:endParaRPr sz="650">
              <a:latin typeface="Verdana"/>
              <a:cs typeface="Verdana"/>
            </a:endParaRPr>
          </a:p>
          <a:p>
            <a:pPr marL="1240790">
              <a:lnSpc>
                <a:spcPts val="770"/>
              </a:lnSpc>
              <a:tabLst>
                <a:tab pos="2566035" algn="l"/>
                <a:tab pos="4462145" algn="l"/>
              </a:tabLst>
            </a:pPr>
            <a:r>
              <a:rPr sz="650" b="1" spc="-40" dirty="0">
                <a:latin typeface="Verdana"/>
                <a:cs typeface="Verdana"/>
              </a:rPr>
              <a:t>Чай	</a:t>
            </a:r>
            <a:r>
              <a:rPr sz="650" b="1" spc="-20" dirty="0">
                <a:latin typeface="Verdana"/>
                <a:cs typeface="Verdana"/>
              </a:rPr>
              <a:t>Рис</a:t>
            </a:r>
            <a:r>
              <a:rPr sz="650" b="1" spc="-45" dirty="0">
                <a:latin typeface="Verdana"/>
                <a:cs typeface="Verdana"/>
              </a:rPr>
              <a:t> </a:t>
            </a:r>
            <a:r>
              <a:rPr sz="650" b="1" spc="-35" dirty="0">
                <a:latin typeface="Verdana"/>
                <a:cs typeface="Verdana"/>
              </a:rPr>
              <a:t>отварной	</a:t>
            </a:r>
            <a:r>
              <a:rPr sz="650" b="1" spc="-10" dirty="0">
                <a:latin typeface="Verdana"/>
                <a:cs typeface="Verdana"/>
              </a:rPr>
              <a:t>Салат </a:t>
            </a:r>
            <a:r>
              <a:rPr sz="650" b="1" spc="-45" dirty="0">
                <a:latin typeface="Verdana"/>
                <a:cs typeface="Verdana"/>
              </a:rPr>
              <a:t>(капуста,</a:t>
            </a:r>
            <a:r>
              <a:rPr sz="650" b="1" spc="-120" dirty="0">
                <a:latin typeface="Verdana"/>
                <a:cs typeface="Verdana"/>
              </a:rPr>
              <a:t> </a:t>
            </a:r>
            <a:r>
              <a:rPr sz="650" b="1" spc="-40" dirty="0">
                <a:latin typeface="Verdana"/>
                <a:cs typeface="Verdana"/>
              </a:rPr>
              <a:t>морковь,</a:t>
            </a:r>
            <a:endParaRPr sz="650">
              <a:latin typeface="Verdana"/>
              <a:cs typeface="Verdana"/>
            </a:endParaRPr>
          </a:p>
          <a:p>
            <a:pPr marL="1243330" marR="1981835">
              <a:lnSpc>
                <a:spcPts val="760"/>
              </a:lnSpc>
              <a:spcBef>
                <a:spcPts val="80"/>
              </a:spcBef>
              <a:tabLst>
                <a:tab pos="2563495" algn="l"/>
                <a:tab pos="4462145" algn="l"/>
              </a:tabLst>
            </a:pPr>
            <a:r>
              <a:rPr sz="650" b="1" spc="-20" dirty="0">
                <a:latin typeface="Verdana"/>
                <a:cs typeface="Verdana"/>
              </a:rPr>
              <a:t>Бутерброд</a:t>
            </a:r>
            <a:r>
              <a:rPr sz="650" b="1" spc="-50" dirty="0">
                <a:latin typeface="Verdana"/>
                <a:cs typeface="Verdana"/>
              </a:rPr>
              <a:t> </a:t>
            </a:r>
            <a:r>
              <a:rPr sz="650" b="1" dirty="0">
                <a:latin typeface="Verdana"/>
                <a:cs typeface="Verdana"/>
              </a:rPr>
              <a:t>со</a:t>
            </a:r>
            <a:r>
              <a:rPr sz="650" b="1" spc="-10" dirty="0">
                <a:latin typeface="Verdana"/>
                <a:cs typeface="Verdana"/>
              </a:rPr>
              <a:t> </a:t>
            </a:r>
            <a:r>
              <a:rPr sz="650" b="1" spc="-45" dirty="0">
                <a:latin typeface="Verdana"/>
                <a:cs typeface="Verdana"/>
              </a:rPr>
              <a:t>сливочным	</a:t>
            </a:r>
            <a:r>
              <a:rPr sz="650" b="1" spc="-35" dirty="0">
                <a:latin typeface="Verdana"/>
                <a:cs typeface="Verdana"/>
              </a:rPr>
              <a:t>Овощной</a:t>
            </a:r>
            <a:r>
              <a:rPr sz="650" b="1" spc="-60" dirty="0">
                <a:latin typeface="Verdana"/>
                <a:cs typeface="Verdana"/>
              </a:rPr>
              <a:t> </a:t>
            </a:r>
            <a:r>
              <a:rPr sz="650" b="1" spc="-15" dirty="0">
                <a:latin typeface="Verdana"/>
                <a:cs typeface="Verdana"/>
              </a:rPr>
              <a:t>салат	</a:t>
            </a:r>
            <a:r>
              <a:rPr sz="650" b="1" spc="-20" dirty="0">
                <a:latin typeface="Verdana"/>
                <a:cs typeface="Verdana"/>
              </a:rPr>
              <a:t>масло</a:t>
            </a:r>
            <a:r>
              <a:rPr sz="650" b="1" spc="-105" dirty="0">
                <a:latin typeface="Verdana"/>
                <a:cs typeface="Verdana"/>
              </a:rPr>
              <a:t> </a:t>
            </a:r>
            <a:r>
              <a:rPr sz="650" b="1" spc="-40" dirty="0">
                <a:latin typeface="Verdana"/>
                <a:cs typeface="Verdana"/>
              </a:rPr>
              <a:t>растительное) </a:t>
            </a:r>
            <a:r>
              <a:rPr sz="650" b="1" spc="-5" dirty="0">
                <a:latin typeface="Verdana"/>
                <a:cs typeface="Verdana"/>
              </a:rPr>
              <a:t> </a:t>
            </a:r>
            <a:r>
              <a:rPr sz="650" b="1" spc="-30" dirty="0">
                <a:latin typeface="Verdana"/>
                <a:cs typeface="Verdana"/>
              </a:rPr>
              <a:t>маслом	</a:t>
            </a:r>
            <a:r>
              <a:rPr sz="650" b="1" spc="-35" dirty="0">
                <a:latin typeface="Verdana"/>
                <a:cs typeface="Verdana"/>
              </a:rPr>
              <a:t>Чай </a:t>
            </a:r>
            <a:r>
              <a:rPr sz="650" b="1" dirty="0">
                <a:latin typeface="Verdana"/>
                <a:cs typeface="Verdana"/>
              </a:rPr>
              <a:t>с </a:t>
            </a:r>
            <a:r>
              <a:rPr sz="650" b="1" spc="-30" dirty="0">
                <a:latin typeface="Verdana"/>
                <a:cs typeface="Verdana"/>
              </a:rPr>
              <a:t>лимоном</a:t>
            </a:r>
            <a:r>
              <a:rPr sz="650" b="1" spc="-90" dirty="0">
                <a:latin typeface="Verdana"/>
                <a:cs typeface="Verdana"/>
              </a:rPr>
              <a:t> </a:t>
            </a:r>
            <a:r>
              <a:rPr sz="650" b="1" spc="-5" dirty="0">
                <a:latin typeface="Verdana"/>
                <a:cs typeface="Verdana"/>
              </a:rPr>
              <a:t>и</a:t>
            </a:r>
            <a:r>
              <a:rPr sz="650" b="1" spc="-95" dirty="0">
                <a:latin typeface="Verdana"/>
                <a:cs typeface="Verdana"/>
              </a:rPr>
              <a:t> </a:t>
            </a:r>
            <a:r>
              <a:rPr sz="650" b="1" spc="-30" dirty="0">
                <a:latin typeface="Verdana"/>
                <a:cs typeface="Verdana"/>
              </a:rPr>
              <a:t>сахаром	</a:t>
            </a:r>
            <a:r>
              <a:rPr sz="650" b="1" spc="-20" dirty="0">
                <a:latin typeface="Verdana"/>
                <a:cs typeface="Verdana"/>
              </a:rPr>
              <a:t>Компот</a:t>
            </a:r>
            <a:r>
              <a:rPr sz="650" b="1" spc="-70" dirty="0">
                <a:latin typeface="Verdana"/>
                <a:cs typeface="Verdana"/>
              </a:rPr>
              <a:t> </a:t>
            </a:r>
            <a:r>
              <a:rPr sz="650" b="1" spc="-25" dirty="0">
                <a:latin typeface="Verdana"/>
                <a:cs typeface="Verdana"/>
              </a:rPr>
              <a:t>из</a:t>
            </a:r>
            <a:r>
              <a:rPr sz="650" b="1" spc="-95" dirty="0">
                <a:latin typeface="Verdana"/>
                <a:cs typeface="Verdana"/>
              </a:rPr>
              <a:t> </a:t>
            </a:r>
            <a:r>
              <a:rPr sz="650" b="1" spc="-30" dirty="0">
                <a:latin typeface="Verdana"/>
                <a:cs typeface="Verdana"/>
              </a:rPr>
              <a:t>свежих</a:t>
            </a:r>
            <a:r>
              <a:rPr sz="650" b="1" spc="-130" dirty="0">
                <a:latin typeface="Verdana"/>
                <a:cs typeface="Verdana"/>
              </a:rPr>
              <a:t> </a:t>
            </a:r>
            <a:r>
              <a:rPr sz="650" b="1" spc="-25" dirty="0">
                <a:latin typeface="Verdana"/>
                <a:cs typeface="Verdana"/>
              </a:rPr>
              <a:t>яблок</a:t>
            </a:r>
            <a:endParaRPr sz="650">
              <a:latin typeface="Verdana"/>
              <a:cs typeface="Verdana"/>
            </a:endParaRPr>
          </a:p>
          <a:p>
            <a:pPr marL="1247140" marR="586105" indent="-579120">
              <a:lnSpc>
                <a:spcPct val="103800"/>
              </a:lnSpc>
              <a:spcBef>
                <a:spcPts val="325"/>
              </a:spcBef>
              <a:tabLst>
                <a:tab pos="1252220" algn="l"/>
                <a:tab pos="2572385" algn="l"/>
                <a:tab pos="4464685" algn="l"/>
                <a:tab pos="5781675" algn="l"/>
                <a:tab pos="6665595" algn="l"/>
              </a:tabLst>
            </a:pPr>
            <a:r>
              <a:rPr sz="975" b="1" spc="-37" baseline="4273" dirty="0">
                <a:latin typeface="Verdana"/>
                <a:cs typeface="Verdana"/>
              </a:rPr>
              <a:t>Вторник		</a:t>
            </a:r>
            <a:r>
              <a:rPr sz="975" b="1" spc="-52" baseline="4273" dirty="0">
                <a:latin typeface="Verdana"/>
                <a:cs typeface="Verdana"/>
              </a:rPr>
              <a:t>Каша</a:t>
            </a:r>
            <a:r>
              <a:rPr sz="975" b="1" spc="-37" baseline="4273" dirty="0">
                <a:latin typeface="Verdana"/>
                <a:cs typeface="Verdana"/>
              </a:rPr>
              <a:t> </a:t>
            </a:r>
            <a:r>
              <a:rPr sz="975" b="1" spc="-44" baseline="4273" dirty="0">
                <a:latin typeface="Verdana"/>
                <a:cs typeface="Verdana"/>
              </a:rPr>
              <a:t>рисовая </a:t>
            </a:r>
            <a:r>
              <a:rPr sz="975" b="1" baseline="4273" dirty="0">
                <a:latin typeface="Verdana"/>
                <a:cs typeface="Verdana"/>
              </a:rPr>
              <a:t> </a:t>
            </a:r>
            <a:r>
              <a:rPr sz="975" b="1" spc="-67" baseline="4273" dirty="0">
                <a:latin typeface="Verdana"/>
                <a:cs typeface="Verdana"/>
              </a:rPr>
              <a:t>молочная	</a:t>
            </a:r>
            <a:r>
              <a:rPr sz="975" b="1" spc="-37" baseline="4273" dirty="0">
                <a:latin typeface="Verdana"/>
                <a:cs typeface="Verdana"/>
              </a:rPr>
              <a:t>Суп </a:t>
            </a:r>
            <a:r>
              <a:rPr sz="975" b="1" spc="-82" baseline="4273" dirty="0">
                <a:latin typeface="Verdana"/>
                <a:cs typeface="Verdana"/>
              </a:rPr>
              <a:t>рыбный </a:t>
            </a:r>
            <a:r>
              <a:rPr sz="975" b="1" baseline="4273" dirty="0">
                <a:latin typeface="Verdana"/>
                <a:cs typeface="Verdana"/>
              </a:rPr>
              <a:t>с</a:t>
            </a:r>
            <a:r>
              <a:rPr sz="975" b="1" spc="-104" baseline="4273" dirty="0">
                <a:latin typeface="Verdana"/>
                <a:cs typeface="Verdana"/>
              </a:rPr>
              <a:t> </a:t>
            </a:r>
            <a:r>
              <a:rPr sz="975" b="1" spc="-52" baseline="4273" dirty="0">
                <a:latin typeface="Verdana"/>
                <a:cs typeface="Verdana"/>
              </a:rPr>
              <a:t>овощами </a:t>
            </a:r>
            <a:r>
              <a:rPr sz="975" b="1" spc="-44" baseline="4273" dirty="0">
                <a:latin typeface="Verdana"/>
                <a:cs typeface="Verdana"/>
              </a:rPr>
              <a:t>Котлеты </a:t>
            </a:r>
            <a:r>
              <a:rPr sz="975" b="1" baseline="4273" dirty="0">
                <a:latin typeface="Verdana"/>
                <a:cs typeface="Verdana"/>
              </a:rPr>
              <a:t>	 </a:t>
            </a:r>
            <a:r>
              <a:rPr sz="650" b="1" spc="-35" dirty="0">
                <a:latin typeface="Verdana"/>
                <a:cs typeface="Verdana"/>
              </a:rPr>
              <a:t>Курица</a:t>
            </a:r>
            <a:r>
              <a:rPr sz="650" b="1" spc="-65" dirty="0">
                <a:latin typeface="Verdana"/>
                <a:cs typeface="Verdana"/>
              </a:rPr>
              <a:t> </a:t>
            </a:r>
            <a:r>
              <a:rPr sz="650" b="1" spc="-35" dirty="0">
                <a:latin typeface="Verdana"/>
                <a:cs typeface="Verdana"/>
              </a:rPr>
              <a:t>отварная	</a:t>
            </a:r>
            <a:r>
              <a:rPr sz="650" b="1" spc="-30" dirty="0">
                <a:latin typeface="Verdana"/>
                <a:cs typeface="Verdana"/>
              </a:rPr>
              <a:t>Яблоки</a:t>
            </a:r>
            <a:r>
              <a:rPr sz="650" b="1" spc="-20" dirty="0">
                <a:latin typeface="Verdana"/>
                <a:cs typeface="Verdana"/>
              </a:rPr>
              <a:t> </a:t>
            </a:r>
            <a:r>
              <a:rPr sz="650" b="1" spc="-45" dirty="0">
                <a:latin typeface="Verdana"/>
                <a:cs typeface="Verdana"/>
              </a:rPr>
              <a:t>печеные	</a:t>
            </a:r>
            <a:r>
              <a:rPr sz="975" b="1" spc="-44" baseline="4273" dirty="0">
                <a:latin typeface="Verdana"/>
                <a:cs typeface="Verdana"/>
              </a:rPr>
              <a:t>Кефир</a:t>
            </a:r>
            <a:r>
              <a:rPr sz="975" b="1" spc="52" baseline="4273" dirty="0">
                <a:latin typeface="Verdana"/>
                <a:cs typeface="Verdana"/>
              </a:rPr>
              <a:t> </a:t>
            </a:r>
            <a:r>
              <a:rPr sz="975" b="1" spc="-52" baseline="4273" dirty="0">
                <a:latin typeface="Verdana"/>
                <a:cs typeface="Verdana"/>
              </a:rPr>
              <a:t>Творожная запеканка	</a:t>
            </a:r>
            <a:r>
              <a:rPr sz="650" b="1" spc="-40" dirty="0">
                <a:latin typeface="Verdana"/>
                <a:cs typeface="Verdana"/>
              </a:rPr>
              <a:t>мясные</a:t>
            </a:r>
            <a:r>
              <a:rPr sz="650" b="1" spc="-35" dirty="0">
                <a:latin typeface="Verdana"/>
                <a:cs typeface="Verdana"/>
              </a:rPr>
              <a:t> </a:t>
            </a:r>
            <a:r>
              <a:rPr sz="650" b="1" spc="-40" dirty="0">
                <a:latin typeface="Verdana"/>
                <a:cs typeface="Verdana"/>
              </a:rPr>
              <a:t>запеченные	</a:t>
            </a:r>
            <a:r>
              <a:rPr sz="650" b="1" spc="-35" dirty="0">
                <a:latin typeface="Verdana"/>
                <a:cs typeface="Verdana"/>
              </a:rPr>
              <a:t>Пюре  картофельное</a:t>
            </a:r>
            <a:endParaRPr sz="650">
              <a:latin typeface="Verdana"/>
              <a:cs typeface="Verdana"/>
            </a:endParaRPr>
          </a:p>
          <a:p>
            <a:pPr marL="1243330">
              <a:lnSpc>
                <a:spcPts val="770"/>
              </a:lnSpc>
              <a:tabLst>
                <a:tab pos="2572385" algn="l"/>
                <a:tab pos="4462145" algn="l"/>
              </a:tabLst>
            </a:pPr>
            <a:r>
              <a:rPr sz="650" b="1" spc="-20" dirty="0">
                <a:latin typeface="Verdana"/>
                <a:cs typeface="Verdana"/>
              </a:rPr>
              <a:t>Какао</a:t>
            </a:r>
            <a:r>
              <a:rPr sz="650" b="1" spc="-55" dirty="0">
                <a:latin typeface="Verdana"/>
                <a:cs typeface="Verdana"/>
              </a:rPr>
              <a:t> </a:t>
            </a:r>
            <a:r>
              <a:rPr sz="650" b="1" dirty="0">
                <a:latin typeface="Verdana"/>
                <a:cs typeface="Verdana"/>
              </a:rPr>
              <a:t>с</a:t>
            </a:r>
            <a:r>
              <a:rPr sz="650" b="1" spc="20" dirty="0">
                <a:latin typeface="Verdana"/>
                <a:cs typeface="Verdana"/>
              </a:rPr>
              <a:t> </a:t>
            </a:r>
            <a:r>
              <a:rPr sz="650" b="1" spc="-35" dirty="0">
                <a:latin typeface="Verdana"/>
                <a:cs typeface="Verdana"/>
              </a:rPr>
              <a:t>молоком	</a:t>
            </a:r>
            <a:r>
              <a:rPr sz="650" b="1" spc="-40" dirty="0">
                <a:latin typeface="Verdana"/>
                <a:cs typeface="Verdana"/>
              </a:rPr>
              <a:t>Вермишель</a:t>
            </a:r>
            <a:r>
              <a:rPr sz="650" b="1" spc="-50" dirty="0">
                <a:latin typeface="Verdana"/>
                <a:cs typeface="Verdana"/>
              </a:rPr>
              <a:t> </a:t>
            </a:r>
            <a:r>
              <a:rPr sz="650" b="1" spc="-35" dirty="0">
                <a:latin typeface="Verdana"/>
                <a:cs typeface="Verdana"/>
              </a:rPr>
              <a:t>отварная	</a:t>
            </a:r>
            <a:r>
              <a:rPr sz="650" b="1" spc="-10" dirty="0">
                <a:latin typeface="Verdana"/>
                <a:cs typeface="Verdana"/>
              </a:rPr>
              <a:t>Салат </a:t>
            </a:r>
            <a:r>
              <a:rPr sz="650" b="1" spc="-40" dirty="0">
                <a:latin typeface="Verdana"/>
                <a:cs typeface="Verdana"/>
              </a:rPr>
              <a:t>овощной</a:t>
            </a:r>
            <a:r>
              <a:rPr sz="650" b="1" spc="-95" dirty="0">
                <a:latin typeface="Verdana"/>
                <a:cs typeface="Verdana"/>
              </a:rPr>
              <a:t> </a:t>
            </a:r>
            <a:r>
              <a:rPr sz="650" b="1" spc="-50" dirty="0">
                <a:latin typeface="Verdana"/>
                <a:cs typeface="Verdana"/>
              </a:rPr>
              <a:t>(капуста,</a:t>
            </a:r>
            <a:endParaRPr sz="650">
              <a:latin typeface="Verdana"/>
              <a:cs typeface="Verdana"/>
            </a:endParaRPr>
          </a:p>
          <a:p>
            <a:pPr marL="2566670" marR="2151380" indent="6350">
              <a:lnSpc>
                <a:spcPct val="100000"/>
              </a:lnSpc>
              <a:spcBef>
                <a:spcPts val="10"/>
              </a:spcBef>
              <a:tabLst>
                <a:tab pos="4455795" algn="l"/>
              </a:tabLst>
            </a:pPr>
            <a:r>
              <a:rPr sz="650" b="1" spc="-10" dirty="0">
                <a:latin typeface="Verdana"/>
                <a:cs typeface="Verdana"/>
              </a:rPr>
              <a:t>Салат </a:t>
            </a:r>
            <a:r>
              <a:rPr sz="650" b="1" spc="-50" dirty="0">
                <a:latin typeface="Verdana"/>
                <a:cs typeface="Verdana"/>
              </a:rPr>
              <a:t>(свекла,</a:t>
            </a:r>
            <a:r>
              <a:rPr sz="650" b="1" spc="-40" dirty="0">
                <a:latin typeface="Verdana"/>
                <a:cs typeface="Verdana"/>
              </a:rPr>
              <a:t> зеленый горошек,	</a:t>
            </a:r>
            <a:r>
              <a:rPr sz="650" b="1" spc="-30" dirty="0">
                <a:latin typeface="Verdana"/>
                <a:cs typeface="Verdana"/>
              </a:rPr>
              <a:t>яблоко,</a:t>
            </a:r>
            <a:r>
              <a:rPr sz="650" b="1" spc="-70" dirty="0">
                <a:latin typeface="Verdana"/>
                <a:cs typeface="Verdana"/>
              </a:rPr>
              <a:t> </a:t>
            </a:r>
            <a:r>
              <a:rPr sz="650" b="1" spc="-45" dirty="0">
                <a:latin typeface="Verdana"/>
                <a:cs typeface="Verdana"/>
              </a:rPr>
              <a:t>морковь, </a:t>
            </a:r>
            <a:r>
              <a:rPr sz="650" b="1" spc="-5" dirty="0">
                <a:latin typeface="Verdana"/>
                <a:cs typeface="Verdana"/>
              </a:rPr>
              <a:t> </a:t>
            </a:r>
            <a:r>
              <a:rPr sz="650" b="1" spc="-30" dirty="0">
                <a:latin typeface="Verdana"/>
                <a:cs typeface="Verdana"/>
              </a:rPr>
              <a:t>растительное</a:t>
            </a:r>
            <a:r>
              <a:rPr sz="650" b="1" spc="-15" dirty="0">
                <a:latin typeface="Verdana"/>
                <a:cs typeface="Verdana"/>
              </a:rPr>
              <a:t> </a:t>
            </a:r>
            <a:r>
              <a:rPr sz="650" b="1" spc="-50" dirty="0">
                <a:latin typeface="Verdana"/>
                <a:cs typeface="Verdana"/>
              </a:rPr>
              <a:t>масло)	</a:t>
            </a:r>
            <a:r>
              <a:rPr sz="650" b="1" spc="-30" dirty="0">
                <a:latin typeface="Verdana"/>
                <a:cs typeface="Verdana"/>
              </a:rPr>
              <a:t>растительное</a:t>
            </a:r>
            <a:r>
              <a:rPr sz="650" b="1" spc="-55" dirty="0">
                <a:latin typeface="Verdana"/>
                <a:cs typeface="Verdana"/>
              </a:rPr>
              <a:t> </a:t>
            </a:r>
            <a:r>
              <a:rPr sz="650" b="1" spc="-50" dirty="0">
                <a:latin typeface="Verdana"/>
                <a:cs typeface="Verdana"/>
              </a:rPr>
              <a:t>масло) </a:t>
            </a:r>
            <a:r>
              <a:rPr sz="650" b="1" spc="-5" dirty="0">
                <a:latin typeface="Verdana"/>
                <a:cs typeface="Verdana"/>
              </a:rPr>
              <a:t> </a:t>
            </a:r>
            <a:r>
              <a:rPr sz="650" b="1" spc="-20" dirty="0">
                <a:latin typeface="Verdana"/>
                <a:cs typeface="Verdana"/>
              </a:rPr>
              <a:t>Компот</a:t>
            </a:r>
            <a:r>
              <a:rPr sz="650" b="1" spc="-40" dirty="0">
                <a:latin typeface="Verdana"/>
                <a:cs typeface="Verdana"/>
              </a:rPr>
              <a:t> </a:t>
            </a:r>
            <a:r>
              <a:rPr sz="650" b="1" spc="-20" dirty="0">
                <a:latin typeface="Verdana"/>
                <a:cs typeface="Verdana"/>
              </a:rPr>
              <a:t>из</a:t>
            </a:r>
            <a:r>
              <a:rPr sz="650" b="1" spc="-50" dirty="0">
                <a:latin typeface="Verdana"/>
                <a:cs typeface="Verdana"/>
              </a:rPr>
              <a:t> </a:t>
            </a:r>
            <a:r>
              <a:rPr sz="650" b="1" spc="-30" dirty="0">
                <a:latin typeface="Verdana"/>
                <a:cs typeface="Verdana"/>
              </a:rPr>
              <a:t>свежих</a:t>
            </a:r>
            <a:r>
              <a:rPr sz="650" b="1" spc="-135" dirty="0">
                <a:latin typeface="Verdana"/>
                <a:cs typeface="Verdana"/>
              </a:rPr>
              <a:t> </a:t>
            </a:r>
            <a:r>
              <a:rPr sz="650" b="1" spc="-20" dirty="0">
                <a:latin typeface="Verdana"/>
                <a:cs typeface="Verdana"/>
              </a:rPr>
              <a:t>яблок</a:t>
            </a:r>
            <a:r>
              <a:rPr sz="650" b="1" spc="-70" dirty="0">
                <a:latin typeface="Verdana"/>
                <a:cs typeface="Verdana"/>
              </a:rPr>
              <a:t> </a:t>
            </a:r>
            <a:r>
              <a:rPr sz="650" b="1" dirty="0">
                <a:latin typeface="Verdana"/>
                <a:cs typeface="Verdana"/>
              </a:rPr>
              <a:t>с</a:t>
            </a:r>
            <a:r>
              <a:rPr sz="650" b="1" spc="-10" dirty="0">
                <a:latin typeface="Verdana"/>
                <a:cs typeface="Verdana"/>
              </a:rPr>
              <a:t> </a:t>
            </a:r>
            <a:r>
              <a:rPr sz="650" b="1" spc="-30" dirty="0">
                <a:latin typeface="Verdana"/>
                <a:cs typeface="Verdana"/>
              </a:rPr>
              <a:t>сахаром	</a:t>
            </a:r>
            <a:r>
              <a:rPr sz="650" b="1" spc="-40" dirty="0">
                <a:latin typeface="Verdana"/>
                <a:cs typeface="Verdana"/>
              </a:rPr>
              <a:t>Чай</a:t>
            </a:r>
            <a:endParaRPr sz="650">
              <a:latin typeface="Verdana"/>
              <a:cs typeface="Verdana"/>
            </a:endParaRPr>
          </a:p>
          <a:p>
            <a:pPr marL="1243330" marR="586105" indent="-529590">
              <a:lnSpc>
                <a:spcPct val="100000"/>
              </a:lnSpc>
              <a:spcBef>
                <a:spcPts val="60"/>
              </a:spcBef>
              <a:tabLst>
                <a:tab pos="1242695" algn="l"/>
                <a:tab pos="2563495" algn="l"/>
                <a:tab pos="2587625" algn="l"/>
                <a:tab pos="4462145" algn="l"/>
                <a:tab pos="5781675" algn="l"/>
                <a:tab pos="6665595" algn="l"/>
              </a:tabLst>
            </a:pPr>
            <a:r>
              <a:rPr sz="650" b="1" spc="-25" dirty="0">
                <a:latin typeface="Verdana"/>
                <a:cs typeface="Verdana"/>
              </a:rPr>
              <a:t>С</a:t>
            </a:r>
            <a:r>
              <a:rPr sz="650" b="1" dirty="0">
                <a:latin typeface="Verdana"/>
                <a:cs typeface="Verdana"/>
              </a:rPr>
              <a:t>р</a:t>
            </a:r>
            <a:r>
              <a:rPr sz="650" b="1" spc="-25" dirty="0">
                <a:latin typeface="Verdana"/>
                <a:cs typeface="Verdana"/>
              </a:rPr>
              <a:t>е</a:t>
            </a:r>
            <a:r>
              <a:rPr sz="650" b="1" dirty="0">
                <a:latin typeface="Verdana"/>
                <a:cs typeface="Verdana"/>
              </a:rPr>
              <a:t>да	</a:t>
            </a:r>
            <a:r>
              <a:rPr sz="650" b="1" spc="-35" dirty="0">
                <a:latin typeface="Verdana"/>
                <a:cs typeface="Verdana"/>
              </a:rPr>
              <a:t>К</a:t>
            </a:r>
            <a:r>
              <a:rPr sz="650" b="1" spc="-25" dirty="0">
                <a:latin typeface="Verdana"/>
                <a:cs typeface="Verdana"/>
              </a:rPr>
              <a:t>а</a:t>
            </a:r>
            <a:r>
              <a:rPr sz="650" b="1" spc="-50" dirty="0">
                <a:latin typeface="Verdana"/>
                <a:cs typeface="Verdana"/>
              </a:rPr>
              <a:t>ш</a:t>
            </a:r>
            <a:r>
              <a:rPr sz="650" b="1" dirty="0">
                <a:latin typeface="Verdana"/>
                <a:cs typeface="Verdana"/>
              </a:rPr>
              <a:t>а</a:t>
            </a:r>
            <a:r>
              <a:rPr sz="650" b="1" spc="-25" dirty="0">
                <a:latin typeface="Verdana"/>
                <a:cs typeface="Verdana"/>
              </a:rPr>
              <a:t> </a:t>
            </a:r>
            <a:r>
              <a:rPr sz="650" b="1" spc="-65" dirty="0">
                <a:latin typeface="Verdana"/>
                <a:cs typeface="Verdana"/>
              </a:rPr>
              <a:t>п</a:t>
            </a:r>
            <a:r>
              <a:rPr sz="650" b="1" spc="-80" dirty="0">
                <a:latin typeface="Verdana"/>
                <a:cs typeface="Verdana"/>
              </a:rPr>
              <a:t>ш</a:t>
            </a:r>
            <a:r>
              <a:rPr sz="650" b="1" spc="-50" dirty="0">
                <a:latin typeface="Verdana"/>
                <a:cs typeface="Verdana"/>
              </a:rPr>
              <a:t>ен</a:t>
            </a:r>
            <a:r>
              <a:rPr sz="650" b="1" spc="-55" dirty="0">
                <a:latin typeface="Verdana"/>
                <a:cs typeface="Verdana"/>
              </a:rPr>
              <a:t>н</a:t>
            </a:r>
            <a:r>
              <a:rPr sz="650" b="1" spc="-45" dirty="0">
                <a:latin typeface="Verdana"/>
                <a:cs typeface="Verdana"/>
              </a:rPr>
              <a:t>а</a:t>
            </a:r>
            <a:r>
              <a:rPr sz="650" b="1" dirty="0">
                <a:latin typeface="Verdana"/>
                <a:cs typeface="Verdana"/>
              </a:rPr>
              <a:t>я</a:t>
            </a:r>
            <a:r>
              <a:rPr sz="650" b="1" spc="-35" dirty="0">
                <a:latin typeface="Verdana"/>
                <a:cs typeface="Verdana"/>
              </a:rPr>
              <a:t> </a:t>
            </a:r>
            <a:r>
              <a:rPr sz="650" b="1" spc="-45" dirty="0">
                <a:latin typeface="Verdana"/>
                <a:cs typeface="Verdana"/>
              </a:rPr>
              <a:t>мо</a:t>
            </a:r>
            <a:r>
              <a:rPr sz="650" b="1" spc="-50" dirty="0">
                <a:latin typeface="Verdana"/>
                <a:cs typeface="Verdana"/>
              </a:rPr>
              <a:t>л</a:t>
            </a:r>
            <a:r>
              <a:rPr sz="650" b="1" spc="-40" dirty="0">
                <a:latin typeface="Verdana"/>
                <a:cs typeface="Verdana"/>
              </a:rPr>
              <a:t>оч</a:t>
            </a:r>
            <a:r>
              <a:rPr sz="650" b="1" spc="-45" dirty="0">
                <a:latin typeface="Verdana"/>
                <a:cs typeface="Verdana"/>
              </a:rPr>
              <a:t>н</a:t>
            </a:r>
            <a:r>
              <a:rPr sz="650" b="1" spc="-40" dirty="0">
                <a:latin typeface="Verdana"/>
                <a:cs typeface="Verdana"/>
              </a:rPr>
              <a:t>а</a:t>
            </a:r>
            <a:r>
              <a:rPr sz="650" b="1" dirty="0">
                <a:latin typeface="Verdana"/>
                <a:cs typeface="Verdana"/>
              </a:rPr>
              <a:t>я	</a:t>
            </a:r>
            <a:r>
              <a:rPr sz="650" b="1" spc="-35" dirty="0">
                <a:latin typeface="Verdana"/>
                <a:cs typeface="Verdana"/>
              </a:rPr>
              <a:t>С</a:t>
            </a:r>
            <a:r>
              <a:rPr sz="650" b="1" spc="-20" dirty="0">
                <a:latin typeface="Verdana"/>
                <a:cs typeface="Verdana"/>
              </a:rPr>
              <a:t>у</a:t>
            </a:r>
            <a:r>
              <a:rPr sz="650" b="1" dirty="0">
                <a:latin typeface="Verdana"/>
                <a:cs typeface="Verdana"/>
              </a:rPr>
              <a:t>п</a:t>
            </a:r>
            <a:r>
              <a:rPr sz="650" b="1" spc="-25" dirty="0">
                <a:latin typeface="Verdana"/>
                <a:cs typeface="Verdana"/>
              </a:rPr>
              <a:t> </a:t>
            </a:r>
            <a:r>
              <a:rPr sz="650" b="1" spc="-45" dirty="0">
                <a:latin typeface="Verdana"/>
                <a:cs typeface="Verdana"/>
              </a:rPr>
              <a:t>к</a:t>
            </a:r>
            <a:r>
              <a:rPr sz="650" b="1" spc="-35" dirty="0">
                <a:latin typeface="Verdana"/>
                <a:cs typeface="Verdana"/>
              </a:rPr>
              <a:t>а</a:t>
            </a:r>
            <a:r>
              <a:rPr sz="650" b="1" spc="-45" dirty="0">
                <a:latin typeface="Verdana"/>
                <a:cs typeface="Verdana"/>
              </a:rPr>
              <a:t>р</a:t>
            </a:r>
            <a:r>
              <a:rPr sz="650" b="1" spc="-35" dirty="0">
                <a:latin typeface="Verdana"/>
                <a:cs typeface="Verdana"/>
              </a:rPr>
              <a:t>т</a:t>
            </a:r>
            <a:r>
              <a:rPr sz="650" b="1" spc="-45" dirty="0">
                <a:latin typeface="Verdana"/>
                <a:cs typeface="Verdana"/>
              </a:rPr>
              <a:t>о</a:t>
            </a:r>
            <a:r>
              <a:rPr sz="650" b="1" spc="-60" dirty="0">
                <a:latin typeface="Verdana"/>
                <a:cs typeface="Verdana"/>
              </a:rPr>
              <a:t>ф</a:t>
            </a:r>
            <a:r>
              <a:rPr sz="650" b="1" spc="-35" dirty="0">
                <a:latin typeface="Verdana"/>
                <a:cs typeface="Verdana"/>
              </a:rPr>
              <a:t>е</a:t>
            </a:r>
            <a:r>
              <a:rPr sz="650" b="1" spc="-50" dirty="0">
                <a:latin typeface="Verdana"/>
                <a:cs typeface="Verdana"/>
              </a:rPr>
              <a:t>л</a:t>
            </a:r>
            <a:r>
              <a:rPr sz="650" b="1" spc="-45" dirty="0">
                <a:latin typeface="Verdana"/>
                <a:cs typeface="Verdana"/>
              </a:rPr>
              <a:t>ь</a:t>
            </a:r>
            <a:r>
              <a:rPr sz="650" b="1" spc="-40" dirty="0">
                <a:latin typeface="Verdana"/>
                <a:cs typeface="Verdana"/>
              </a:rPr>
              <a:t>н</a:t>
            </a:r>
            <a:r>
              <a:rPr sz="650" b="1" spc="-50" dirty="0">
                <a:latin typeface="Verdana"/>
                <a:cs typeface="Verdana"/>
              </a:rPr>
              <a:t>ы</a:t>
            </a:r>
            <a:r>
              <a:rPr sz="650" b="1" spc="-5" dirty="0">
                <a:latin typeface="Verdana"/>
                <a:cs typeface="Verdana"/>
              </a:rPr>
              <a:t>й</a:t>
            </a:r>
            <a:r>
              <a:rPr sz="650" b="1" spc="-40" dirty="0">
                <a:latin typeface="Verdana"/>
                <a:cs typeface="Verdana"/>
              </a:rPr>
              <a:t> </a:t>
            </a:r>
            <a:r>
              <a:rPr sz="650" b="1" spc="-50" dirty="0">
                <a:latin typeface="Verdana"/>
                <a:cs typeface="Verdana"/>
              </a:rPr>
              <a:t>в</a:t>
            </a:r>
            <a:r>
              <a:rPr sz="650" b="1" spc="-40" dirty="0">
                <a:latin typeface="Verdana"/>
                <a:cs typeface="Verdana"/>
              </a:rPr>
              <a:t>е</a:t>
            </a:r>
            <a:r>
              <a:rPr sz="650" b="1" spc="-35" dirty="0">
                <a:latin typeface="Verdana"/>
                <a:cs typeface="Verdana"/>
              </a:rPr>
              <a:t>ге</a:t>
            </a:r>
            <a:r>
              <a:rPr sz="650" b="1" spc="-40" dirty="0">
                <a:latin typeface="Verdana"/>
                <a:cs typeface="Verdana"/>
              </a:rPr>
              <a:t>т</a:t>
            </a:r>
            <a:r>
              <a:rPr sz="650" b="1" spc="-35" dirty="0">
                <a:latin typeface="Verdana"/>
                <a:cs typeface="Verdana"/>
              </a:rPr>
              <a:t>а</a:t>
            </a:r>
            <a:r>
              <a:rPr sz="650" b="1" spc="-40" dirty="0">
                <a:latin typeface="Verdana"/>
                <a:cs typeface="Verdana"/>
              </a:rPr>
              <a:t>ри</a:t>
            </a:r>
            <a:r>
              <a:rPr sz="650" b="1" spc="-35" dirty="0">
                <a:latin typeface="Verdana"/>
                <a:cs typeface="Verdana"/>
              </a:rPr>
              <a:t>а</a:t>
            </a:r>
            <a:r>
              <a:rPr sz="650" b="1" spc="-40" dirty="0">
                <a:latin typeface="Verdana"/>
                <a:cs typeface="Verdana"/>
              </a:rPr>
              <a:t>н</a:t>
            </a:r>
            <a:r>
              <a:rPr sz="650" b="1" spc="-30" dirty="0">
                <a:latin typeface="Verdana"/>
                <a:cs typeface="Verdana"/>
              </a:rPr>
              <a:t>с</a:t>
            </a:r>
            <a:r>
              <a:rPr sz="650" b="1" spc="-40" dirty="0">
                <a:latin typeface="Verdana"/>
                <a:cs typeface="Verdana"/>
              </a:rPr>
              <a:t>ки</a:t>
            </a:r>
            <a:r>
              <a:rPr sz="650" b="1" spc="-5" dirty="0">
                <a:latin typeface="Verdana"/>
                <a:cs typeface="Verdana"/>
              </a:rPr>
              <a:t>й</a:t>
            </a:r>
            <a:r>
              <a:rPr sz="650" b="1" dirty="0">
                <a:latin typeface="Verdana"/>
                <a:cs typeface="Verdana"/>
              </a:rPr>
              <a:t>	</a:t>
            </a:r>
            <a:r>
              <a:rPr sz="650" b="1" spc="-204" dirty="0">
                <a:latin typeface="Verdana"/>
                <a:cs typeface="Verdana"/>
              </a:rPr>
              <a:t> </a:t>
            </a:r>
            <a:r>
              <a:rPr sz="650" b="1" spc="-45" dirty="0">
                <a:latin typeface="Verdana"/>
                <a:cs typeface="Verdana"/>
              </a:rPr>
              <a:t>Р</a:t>
            </a:r>
            <a:r>
              <a:rPr sz="650" b="1" spc="-55" dirty="0">
                <a:latin typeface="Verdana"/>
                <a:cs typeface="Verdana"/>
              </a:rPr>
              <a:t>ы</a:t>
            </a:r>
            <a:r>
              <a:rPr sz="650" b="1" spc="-40" dirty="0">
                <a:latin typeface="Verdana"/>
                <a:cs typeface="Verdana"/>
              </a:rPr>
              <a:t>б</a:t>
            </a:r>
            <a:r>
              <a:rPr sz="650" b="1" dirty="0">
                <a:latin typeface="Verdana"/>
                <a:cs typeface="Verdana"/>
              </a:rPr>
              <a:t>а</a:t>
            </a:r>
            <a:r>
              <a:rPr sz="650" b="1" spc="-75" dirty="0">
                <a:latin typeface="Verdana"/>
                <a:cs typeface="Verdana"/>
              </a:rPr>
              <a:t> </a:t>
            </a:r>
            <a:r>
              <a:rPr sz="650" b="1" spc="-40" dirty="0">
                <a:latin typeface="Verdana"/>
                <a:cs typeface="Verdana"/>
              </a:rPr>
              <a:t>о</a:t>
            </a:r>
            <a:r>
              <a:rPr sz="650" b="1" spc="-35" dirty="0">
                <a:latin typeface="Verdana"/>
                <a:cs typeface="Verdana"/>
              </a:rPr>
              <a:t>т</a:t>
            </a:r>
            <a:r>
              <a:rPr sz="650" b="1" spc="-40" dirty="0">
                <a:latin typeface="Verdana"/>
                <a:cs typeface="Verdana"/>
              </a:rPr>
              <a:t>в</a:t>
            </a:r>
            <a:r>
              <a:rPr sz="650" b="1" spc="-35" dirty="0">
                <a:latin typeface="Verdana"/>
                <a:cs typeface="Verdana"/>
              </a:rPr>
              <a:t>а</a:t>
            </a:r>
            <a:r>
              <a:rPr sz="650" b="1" spc="-40" dirty="0">
                <a:latin typeface="Verdana"/>
                <a:cs typeface="Verdana"/>
              </a:rPr>
              <a:t>рн</a:t>
            </a:r>
            <a:r>
              <a:rPr sz="650" b="1" spc="-35" dirty="0">
                <a:latin typeface="Verdana"/>
                <a:cs typeface="Verdana"/>
              </a:rPr>
              <a:t>а</a:t>
            </a:r>
            <a:r>
              <a:rPr sz="650" b="1" dirty="0">
                <a:latin typeface="Verdana"/>
                <a:cs typeface="Verdana"/>
              </a:rPr>
              <a:t>я	</a:t>
            </a:r>
            <a:r>
              <a:rPr sz="650" b="1" spc="-25" dirty="0">
                <a:latin typeface="Verdana"/>
                <a:cs typeface="Verdana"/>
              </a:rPr>
              <a:t>Т</a:t>
            </a:r>
            <a:r>
              <a:rPr sz="650" b="1" spc="-30" dirty="0">
                <a:latin typeface="Verdana"/>
                <a:cs typeface="Verdana"/>
              </a:rPr>
              <a:t>в</a:t>
            </a:r>
            <a:r>
              <a:rPr sz="650" b="1" spc="-25" dirty="0">
                <a:latin typeface="Verdana"/>
                <a:cs typeface="Verdana"/>
              </a:rPr>
              <a:t>о</a:t>
            </a:r>
            <a:r>
              <a:rPr sz="650" b="1" spc="-30" dirty="0">
                <a:latin typeface="Verdana"/>
                <a:cs typeface="Verdana"/>
              </a:rPr>
              <a:t>р</a:t>
            </a:r>
            <a:r>
              <a:rPr sz="650" b="1" spc="-25" dirty="0">
                <a:latin typeface="Verdana"/>
                <a:cs typeface="Verdana"/>
              </a:rPr>
              <a:t>о</a:t>
            </a:r>
            <a:r>
              <a:rPr sz="650" b="1" spc="-5" dirty="0">
                <a:latin typeface="Verdana"/>
                <a:cs typeface="Verdana"/>
              </a:rPr>
              <a:t>г</a:t>
            </a:r>
            <a:r>
              <a:rPr sz="650" b="1" dirty="0">
                <a:latin typeface="Verdana"/>
                <a:cs typeface="Verdana"/>
              </a:rPr>
              <a:t>	</a:t>
            </a:r>
            <a:r>
              <a:rPr sz="650" b="1" spc="-35" dirty="0">
                <a:latin typeface="Verdana"/>
                <a:cs typeface="Verdana"/>
              </a:rPr>
              <a:t>К</a:t>
            </a:r>
            <a:r>
              <a:rPr sz="650" b="1" spc="-30" dirty="0">
                <a:latin typeface="Verdana"/>
                <a:cs typeface="Verdana"/>
              </a:rPr>
              <a:t>е</a:t>
            </a:r>
            <a:r>
              <a:rPr sz="650" b="1" spc="-45" dirty="0">
                <a:latin typeface="Verdana"/>
                <a:cs typeface="Verdana"/>
              </a:rPr>
              <a:t>ф</a:t>
            </a:r>
            <a:r>
              <a:rPr sz="650" b="1" spc="-35" dirty="0">
                <a:latin typeface="Verdana"/>
                <a:cs typeface="Verdana"/>
              </a:rPr>
              <a:t>и</a:t>
            </a:r>
            <a:r>
              <a:rPr sz="650" b="1" dirty="0">
                <a:latin typeface="Verdana"/>
                <a:cs typeface="Verdana"/>
              </a:rPr>
              <a:t>р  </a:t>
            </a:r>
            <a:r>
              <a:rPr sz="650" b="1" spc="-40" dirty="0">
                <a:latin typeface="Verdana"/>
                <a:cs typeface="Verdana"/>
              </a:rPr>
              <a:t>Белковый</a:t>
            </a:r>
            <a:r>
              <a:rPr sz="650" b="1" spc="-35" dirty="0">
                <a:latin typeface="Verdana"/>
                <a:cs typeface="Verdana"/>
              </a:rPr>
              <a:t> </a:t>
            </a:r>
            <a:r>
              <a:rPr sz="650" b="1" spc="-25" dirty="0">
                <a:latin typeface="Verdana"/>
                <a:cs typeface="Verdana"/>
              </a:rPr>
              <a:t>омлет		</a:t>
            </a:r>
            <a:r>
              <a:rPr sz="650" b="1" dirty="0">
                <a:latin typeface="Verdana"/>
                <a:cs typeface="Verdana"/>
              </a:rPr>
              <a:t>со</a:t>
            </a:r>
            <a:r>
              <a:rPr sz="650" b="1" spc="-30" dirty="0">
                <a:latin typeface="Verdana"/>
                <a:cs typeface="Verdana"/>
              </a:rPr>
              <a:t> сметаной	</a:t>
            </a:r>
            <a:r>
              <a:rPr sz="650" b="1" spc="-35" dirty="0">
                <a:latin typeface="Verdana"/>
                <a:cs typeface="Verdana"/>
              </a:rPr>
              <a:t>Овощи</a:t>
            </a:r>
            <a:r>
              <a:rPr sz="650" b="1" spc="-55" dirty="0">
                <a:latin typeface="Verdana"/>
                <a:cs typeface="Verdana"/>
              </a:rPr>
              <a:t> </a:t>
            </a:r>
            <a:r>
              <a:rPr sz="650" b="1" spc="-45" dirty="0">
                <a:latin typeface="Verdana"/>
                <a:cs typeface="Verdana"/>
              </a:rPr>
              <a:t>тушенные	</a:t>
            </a:r>
            <a:r>
              <a:rPr sz="650" b="1" spc="-20" dirty="0">
                <a:latin typeface="Verdana"/>
                <a:cs typeface="Verdana"/>
              </a:rPr>
              <a:t>Отвар</a:t>
            </a:r>
            <a:endParaRPr sz="650">
              <a:latin typeface="Verdana"/>
              <a:cs typeface="Verdana"/>
            </a:endParaRPr>
          </a:p>
          <a:p>
            <a:pPr marL="2566670" marR="1270635" indent="-1325880">
              <a:lnSpc>
                <a:spcPts val="790"/>
              </a:lnSpc>
              <a:spcBef>
                <a:spcPts val="5"/>
              </a:spcBef>
              <a:tabLst>
                <a:tab pos="2590165" algn="l"/>
                <a:tab pos="4488815" algn="l"/>
                <a:tab pos="5784215" algn="l"/>
              </a:tabLst>
            </a:pPr>
            <a:r>
              <a:rPr sz="650" b="1" spc="-35" dirty="0">
                <a:latin typeface="Verdana"/>
                <a:cs typeface="Verdana"/>
              </a:rPr>
              <a:t>Чай</a:t>
            </a:r>
            <a:r>
              <a:rPr sz="650" b="1" spc="-50" dirty="0">
                <a:latin typeface="Verdana"/>
                <a:cs typeface="Verdana"/>
              </a:rPr>
              <a:t> </a:t>
            </a:r>
            <a:r>
              <a:rPr sz="650" b="1" dirty="0">
                <a:latin typeface="Verdana"/>
                <a:cs typeface="Verdana"/>
              </a:rPr>
              <a:t>с</a:t>
            </a:r>
            <a:r>
              <a:rPr sz="650" b="1" spc="10" dirty="0">
                <a:latin typeface="Verdana"/>
                <a:cs typeface="Verdana"/>
              </a:rPr>
              <a:t> </a:t>
            </a:r>
            <a:r>
              <a:rPr sz="650" b="1" spc="-35" dirty="0">
                <a:latin typeface="Verdana"/>
                <a:cs typeface="Verdana"/>
              </a:rPr>
              <a:t>молоком		</a:t>
            </a:r>
            <a:r>
              <a:rPr sz="650" b="1" spc="-5" dirty="0">
                <a:latin typeface="Verdana"/>
                <a:cs typeface="Verdana"/>
              </a:rPr>
              <a:t>Мясо </a:t>
            </a:r>
            <a:r>
              <a:rPr sz="650" b="1" spc="-25" dirty="0">
                <a:latin typeface="Verdana"/>
                <a:cs typeface="Verdana"/>
              </a:rPr>
              <a:t>отварное </a:t>
            </a:r>
            <a:r>
              <a:rPr sz="650" b="1" spc="-35" dirty="0">
                <a:latin typeface="Verdana"/>
                <a:cs typeface="Verdana"/>
              </a:rPr>
              <a:t>запечённое</a:t>
            </a:r>
            <a:r>
              <a:rPr sz="650" b="1" spc="-170" dirty="0">
                <a:latin typeface="Verdana"/>
                <a:cs typeface="Verdana"/>
              </a:rPr>
              <a:t> </a:t>
            </a:r>
            <a:r>
              <a:rPr sz="650" b="1" spc="-20" dirty="0">
                <a:latin typeface="Verdana"/>
                <a:cs typeface="Verdana"/>
              </a:rPr>
              <a:t>под</a:t>
            </a:r>
            <a:r>
              <a:rPr sz="650" b="1" spc="-65" dirty="0">
                <a:latin typeface="Verdana"/>
                <a:cs typeface="Verdana"/>
              </a:rPr>
              <a:t> </a:t>
            </a:r>
            <a:r>
              <a:rPr sz="650" b="1" spc="-45" dirty="0">
                <a:latin typeface="Verdana"/>
                <a:cs typeface="Verdana"/>
              </a:rPr>
              <a:t>белым </a:t>
            </a:r>
            <a:r>
              <a:rPr sz="650" b="1" dirty="0">
                <a:latin typeface="Verdana"/>
                <a:cs typeface="Verdana"/>
              </a:rPr>
              <a:t>	 </a:t>
            </a:r>
            <a:r>
              <a:rPr sz="650" b="1" spc="-20" dirty="0">
                <a:latin typeface="Verdana"/>
                <a:cs typeface="Verdana"/>
              </a:rPr>
              <a:t>Компот из</a:t>
            </a:r>
            <a:r>
              <a:rPr sz="650" b="1" spc="-90" dirty="0">
                <a:latin typeface="Verdana"/>
                <a:cs typeface="Verdana"/>
              </a:rPr>
              <a:t> </a:t>
            </a:r>
            <a:r>
              <a:rPr sz="650" b="1" spc="-30" dirty="0">
                <a:latin typeface="Verdana"/>
                <a:cs typeface="Verdana"/>
              </a:rPr>
              <a:t>свежих</a:t>
            </a:r>
            <a:r>
              <a:rPr sz="650" b="1" spc="-110" dirty="0">
                <a:latin typeface="Verdana"/>
                <a:cs typeface="Verdana"/>
              </a:rPr>
              <a:t> </a:t>
            </a:r>
            <a:r>
              <a:rPr sz="650" b="1" spc="-25" dirty="0">
                <a:latin typeface="Verdana"/>
                <a:cs typeface="Verdana"/>
              </a:rPr>
              <a:t>яблок	</a:t>
            </a:r>
            <a:r>
              <a:rPr sz="650" b="1" spc="-45" dirty="0">
                <a:latin typeface="Verdana"/>
                <a:cs typeface="Verdana"/>
              </a:rPr>
              <a:t>шиповника </a:t>
            </a:r>
            <a:r>
              <a:rPr sz="650" b="1" spc="-40" dirty="0">
                <a:latin typeface="Verdana"/>
                <a:cs typeface="Verdana"/>
              </a:rPr>
              <a:t>молочным</a:t>
            </a:r>
            <a:r>
              <a:rPr sz="650" b="1" spc="-80" dirty="0">
                <a:latin typeface="Verdana"/>
                <a:cs typeface="Verdana"/>
              </a:rPr>
              <a:t> </a:t>
            </a:r>
            <a:r>
              <a:rPr sz="650" b="1" spc="-25" dirty="0">
                <a:latin typeface="Verdana"/>
                <a:cs typeface="Verdana"/>
              </a:rPr>
              <a:t>соусом</a:t>
            </a:r>
            <a:endParaRPr sz="650">
              <a:latin typeface="Verdana"/>
              <a:cs typeface="Verdana"/>
            </a:endParaRPr>
          </a:p>
          <a:p>
            <a:pPr marL="2566670" marR="3703954">
              <a:lnSpc>
                <a:spcPts val="760"/>
              </a:lnSpc>
              <a:spcBef>
                <a:spcPts val="30"/>
              </a:spcBef>
            </a:pPr>
            <a:r>
              <a:rPr sz="650" b="1" spc="-35" dirty="0">
                <a:latin typeface="Verdana"/>
                <a:cs typeface="Verdana"/>
              </a:rPr>
              <a:t>Кабачки, </a:t>
            </a:r>
            <a:r>
              <a:rPr sz="650" b="1" spc="-40" dirty="0">
                <a:latin typeface="Verdana"/>
                <a:cs typeface="Verdana"/>
              </a:rPr>
              <a:t>тушёные </a:t>
            </a:r>
            <a:r>
              <a:rPr sz="650" b="1" spc="-5" dirty="0">
                <a:latin typeface="Verdana"/>
                <a:cs typeface="Verdana"/>
              </a:rPr>
              <a:t>в</a:t>
            </a:r>
            <a:r>
              <a:rPr sz="650" b="1" spc="-160" dirty="0">
                <a:latin typeface="Verdana"/>
                <a:cs typeface="Verdana"/>
              </a:rPr>
              <a:t> </a:t>
            </a:r>
            <a:r>
              <a:rPr sz="650" b="1" spc="-25" dirty="0">
                <a:latin typeface="Verdana"/>
                <a:cs typeface="Verdana"/>
              </a:rPr>
              <a:t>сметане  Морковь </a:t>
            </a:r>
            <a:r>
              <a:rPr sz="650" b="1" spc="-35" dirty="0">
                <a:latin typeface="Verdana"/>
                <a:cs typeface="Verdana"/>
              </a:rPr>
              <a:t>сырая</a:t>
            </a:r>
            <a:r>
              <a:rPr sz="650" b="1" spc="-140" dirty="0">
                <a:latin typeface="Verdana"/>
                <a:cs typeface="Verdana"/>
              </a:rPr>
              <a:t> </a:t>
            </a:r>
            <a:r>
              <a:rPr sz="650" b="1" spc="-25" dirty="0">
                <a:latin typeface="Verdana"/>
                <a:cs typeface="Verdana"/>
              </a:rPr>
              <a:t>тертая</a:t>
            </a:r>
            <a:endParaRPr sz="650">
              <a:latin typeface="Verdana"/>
              <a:cs typeface="Verdana"/>
            </a:endParaRPr>
          </a:p>
          <a:p>
            <a:pPr marR="1250950" algn="ctr">
              <a:lnSpc>
                <a:spcPts val="780"/>
              </a:lnSpc>
            </a:pPr>
            <a:r>
              <a:rPr sz="650" b="1" spc="-25" dirty="0">
                <a:latin typeface="Verdana"/>
                <a:cs typeface="Verdana"/>
              </a:rPr>
              <a:t>Кисель</a:t>
            </a:r>
            <a:r>
              <a:rPr sz="650" b="1" spc="-80" dirty="0">
                <a:latin typeface="Verdana"/>
                <a:cs typeface="Verdana"/>
              </a:rPr>
              <a:t> </a:t>
            </a:r>
            <a:r>
              <a:rPr sz="650" b="1" spc="-20" dirty="0">
                <a:latin typeface="Verdana"/>
                <a:cs typeface="Verdana"/>
              </a:rPr>
              <a:t>из</a:t>
            </a:r>
            <a:r>
              <a:rPr sz="650" b="1" spc="-100" dirty="0">
                <a:latin typeface="Verdana"/>
                <a:cs typeface="Verdana"/>
              </a:rPr>
              <a:t> </a:t>
            </a:r>
            <a:r>
              <a:rPr sz="650" b="1" spc="-30" dirty="0">
                <a:latin typeface="Verdana"/>
                <a:cs typeface="Verdana"/>
              </a:rPr>
              <a:t>яблочного</a:t>
            </a:r>
            <a:r>
              <a:rPr sz="650" b="1" spc="-80" dirty="0">
                <a:latin typeface="Verdana"/>
                <a:cs typeface="Verdana"/>
              </a:rPr>
              <a:t> </a:t>
            </a:r>
            <a:r>
              <a:rPr sz="650" b="1" spc="-25" dirty="0">
                <a:latin typeface="Verdana"/>
                <a:cs typeface="Verdana"/>
              </a:rPr>
              <a:t>сока</a:t>
            </a:r>
            <a:endParaRPr sz="650">
              <a:latin typeface="Verdana"/>
              <a:cs typeface="Verdana"/>
            </a:endParaRPr>
          </a:p>
          <a:p>
            <a:pPr marL="1243330" marR="586105" indent="-566420">
              <a:lnSpc>
                <a:spcPct val="100000"/>
              </a:lnSpc>
              <a:spcBef>
                <a:spcPts val="30"/>
              </a:spcBef>
              <a:tabLst>
                <a:tab pos="1240155" algn="l"/>
                <a:tab pos="2562225" algn="l"/>
                <a:tab pos="4464685" algn="l"/>
                <a:tab pos="5784215" algn="l"/>
                <a:tab pos="6665595" algn="l"/>
              </a:tabLst>
            </a:pPr>
            <a:r>
              <a:rPr sz="650" b="1" spc="-35" dirty="0">
                <a:latin typeface="Verdana"/>
                <a:cs typeface="Verdana"/>
              </a:rPr>
              <a:t>Ч</a:t>
            </a:r>
            <a:r>
              <a:rPr sz="650" b="1" spc="-30" dirty="0">
                <a:latin typeface="Verdana"/>
                <a:cs typeface="Verdana"/>
              </a:rPr>
              <a:t>е</a:t>
            </a:r>
            <a:r>
              <a:rPr sz="650" b="1" spc="-35" dirty="0">
                <a:latin typeface="Verdana"/>
                <a:cs typeface="Verdana"/>
              </a:rPr>
              <a:t>тв</a:t>
            </a:r>
            <a:r>
              <a:rPr sz="650" b="1" spc="-30" dirty="0">
                <a:latin typeface="Verdana"/>
                <a:cs typeface="Verdana"/>
              </a:rPr>
              <a:t>е</a:t>
            </a:r>
            <a:r>
              <a:rPr sz="650" b="1" spc="-40" dirty="0">
                <a:latin typeface="Verdana"/>
                <a:cs typeface="Verdana"/>
              </a:rPr>
              <a:t>р</a:t>
            </a:r>
            <a:r>
              <a:rPr sz="650" b="1" spc="-5" dirty="0">
                <a:latin typeface="Verdana"/>
                <a:cs typeface="Verdana"/>
              </a:rPr>
              <a:t>г</a:t>
            </a:r>
            <a:r>
              <a:rPr sz="650" b="1" dirty="0">
                <a:latin typeface="Verdana"/>
                <a:cs typeface="Verdana"/>
              </a:rPr>
              <a:t>	</a:t>
            </a:r>
            <a:r>
              <a:rPr sz="650" b="1" spc="-30" dirty="0">
                <a:latin typeface="Verdana"/>
                <a:cs typeface="Verdana"/>
              </a:rPr>
              <a:t>С</a:t>
            </a:r>
            <a:r>
              <a:rPr sz="650" b="1" spc="-20" dirty="0">
                <a:latin typeface="Verdana"/>
                <a:cs typeface="Verdana"/>
              </a:rPr>
              <a:t>у</a:t>
            </a:r>
            <a:r>
              <a:rPr sz="650" b="1" dirty="0">
                <a:latin typeface="Verdana"/>
                <a:cs typeface="Verdana"/>
              </a:rPr>
              <a:t>п</a:t>
            </a:r>
            <a:r>
              <a:rPr sz="650" b="1" spc="-25" dirty="0">
                <a:latin typeface="Verdana"/>
                <a:cs typeface="Verdana"/>
              </a:rPr>
              <a:t> </a:t>
            </a:r>
            <a:r>
              <a:rPr sz="650" b="1" spc="-60" dirty="0">
                <a:latin typeface="Verdana"/>
                <a:cs typeface="Verdana"/>
              </a:rPr>
              <a:t>м</a:t>
            </a:r>
            <a:r>
              <a:rPr sz="650" b="1" spc="-50" dirty="0">
                <a:latin typeface="Verdana"/>
                <a:cs typeface="Verdana"/>
              </a:rPr>
              <a:t>о</a:t>
            </a:r>
            <a:r>
              <a:rPr sz="650" b="1" spc="-55" dirty="0">
                <a:latin typeface="Verdana"/>
                <a:cs typeface="Verdana"/>
              </a:rPr>
              <a:t>л</a:t>
            </a:r>
            <a:r>
              <a:rPr sz="650" b="1" spc="-45" dirty="0">
                <a:latin typeface="Verdana"/>
                <a:cs typeface="Verdana"/>
              </a:rPr>
              <a:t>оч</a:t>
            </a:r>
            <a:r>
              <a:rPr sz="650" b="1" spc="-50" dirty="0">
                <a:latin typeface="Verdana"/>
                <a:cs typeface="Verdana"/>
              </a:rPr>
              <a:t>н</a:t>
            </a:r>
            <a:r>
              <a:rPr sz="650" b="1" spc="-60" dirty="0">
                <a:latin typeface="Verdana"/>
                <a:cs typeface="Verdana"/>
              </a:rPr>
              <a:t>ы</a:t>
            </a:r>
            <a:r>
              <a:rPr sz="650" b="1" spc="-5" dirty="0">
                <a:latin typeface="Verdana"/>
                <a:cs typeface="Verdana"/>
              </a:rPr>
              <a:t>й</a:t>
            </a:r>
            <a:r>
              <a:rPr sz="650" b="1" dirty="0">
                <a:latin typeface="Verdana"/>
                <a:cs typeface="Verdana"/>
              </a:rPr>
              <a:t>	</a:t>
            </a:r>
            <a:r>
              <a:rPr sz="650" b="1" spc="-25" dirty="0">
                <a:latin typeface="Verdana"/>
                <a:cs typeface="Verdana"/>
              </a:rPr>
              <a:t>С</a:t>
            </a:r>
            <a:r>
              <a:rPr sz="650" b="1" spc="-20" dirty="0">
                <a:latin typeface="Verdana"/>
                <a:cs typeface="Verdana"/>
              </a:rPr>
              <a:t>у</a:t>
            </a:r>
            <a:r>
              <a:rPr sz="650" b="1" dirty="0">
                <a:latin typeface="Verdana"/>
                <a:cs typeface="Verdana"/>
              </a:rPr>
              <a:t>п</a:t>
            </a:r>
            <a:r>
              <a:rPr sz="650" b="1" spc="-25" dirty="0">
                <a:latin typeface="Verdana"/>
                <a:cs typeface="Verdana"/>
              </a:rPr>
              <a:t> </a:t>
            </a:r>
            <a:r>
              <a:rPr sz="650" b="1" spc="-45" dirty="0">
                <a:latin typeface="Verdana"/>
                <a:cs typeface="Verdana"/>
              </a:rPr>
              <a:t>г</a:t>
            </a:r>
            <a:r>
              <a:rPr sz="650" b="1" spc="-50" dirty="0">
                <a:latin typeface="Verdana"/>
                <a:cs typeface="Verdana"/>
              </a:rPr>
              <a:t>оро</a:t>
            </a:r>
            <a:r>
              <a:rPr sz="650" b="1" spc="-40" dirty="0">
                <a:latin typeface="Verdana"/>
                <a:cs typeface="Verdana"/>
              </a:rPr>
              <a:t>х</a:t>
            </a:r>
            <a:r>
              <a:rPr sz="650" b="1" spc="-45" dirty="0">
                <a:latin typeface="Verdana"/>
                <a:cs typeface="Verdana"/>
              </a:rPr>
              <a:t>о</a:t>
            </a:r>
            <a:r>
              <a:rPr sz="650" b="1" spc="-55" dirty="0">
                <a:latin typeface="Verdana"/>
                <a:cs typeface="Verdana"/>
              </a:rPr>
              <a:t>в</a:t>
            </a:r>
            <a:r>
              <a:rPr sz="650" b="1" spc="-60" dirty="0">
                <a:latin typeface="Verdana"/>
                <a:cs typeface="Verdana"/>
              </a:rPr>
              <a:t>ы</a:t>
            </a:r>
            <a:r>
              <a:rPr sz="650" b="1" spc="-5" dirty="0">
                <a:latin typeface="Verdana"/>
                <a:cs typeface="Verdana"/>
              </a:rPr>
              <a:t>й</a:t>
            </a:r>
            <a:r>
              <a:rPr sz="650" b="1" dirty="0">
                <a:latin typeface="Verdana"/>
                <a:cs typeface="Verdana"/>
              </a:rPr>
              <a:t>	</a:t>
            </a:r>
            <a:r>
              <a:rPr sz="650" b="1" spc="-35" dirty="0">
                <a:latin typeface="Verdana"/>
                <a:cs typeface="Verdana"/>
              </a:rPr>
              <a:t>К</a:t>
            </a:r>
            <a:r>
              <a:rPr sz="650" b="1" spc="-25" dirty="0">
                <a:latin typeface="Verdana"/>
                <a:cs typeface="Verdana"/>
              </a:rPr>
              <a:t>ап</a:t>
            </a:r>
            <a:r>
              <a:rPr sz="650" b="1" spc="-30" dirty="0">
                <a:latin typeface="Verdana"/>
                <a:cs typeface="Verdana"/>
              </a:rPr>
              <a:t>у</a:t>
            </a:r>
            <a:r>
              <a:rPr sz="650" b="1" spc="-20" dirty="0">
                <a:latin typeface="Verdana"/>
                <a:cs typeface="Verdana"/>
              </a:rPr>
              <a:t>ст</a:t>
            </a:r>
            <a:r>
              <a:rPr sz="650" b="1" dirty="0">
                <a:latin typeface="Verdana"/>
                <a:cs typeface="Verdana"/>
              </a:rPr>
              <a:t>а</a:t>
            </a:r>
            <a:r>
              <a:rPr sz="650" b="1" spc="-55" dirty="0">
                <a:latin typeface="Verdana"/>
                <a:cs typeface="Verdana"/>
              </a:rPr>
              <a:t> </a:t>
            </a:r>
            <a:r>
              <a:rPr sz="650" b="1" spc="-45" dirty="0">
                <a:latin typeface="Verdana"/>
                <a:cs typeface="Verdana"/>
              </a:rPr>
              <a:t>ц</a:t>
            </a:r>
            <a:r>
              <a:rPr sz="650" b="1" spc="-40" dirty="0">
                <a:latin typeface="Verdana"/>
                <a:cs typeface="Verdana"/>
              </a:rPr>
              <a:t>ве</a:t>
            </a:r>
            <a:r>
              <a:rPr sz="650" b="1" spc="-35" dirty="0">
                <a:latin typeface="Verdana"/>
                <a:cs typeface="Verdana"/>
              </a:rPr>
              <a:t>т</a:t>
            </a:r>
            <a:r>
              <a:rPr sz="650" b="1" spc="-45" dirty="0">
                <a:latin typeface="Verdana"/>
                <a:cs typeface="Verdana"/>
              </a:rPr>
              <a:t>н</a:t>
            </a:r>
            <a:r>
              <a:rPr sz="650" b="1" spc="-35" dirty="0">
                <a:latin typeface="Verdana"/>
                <a:cs typeface="Verdana"/>
              </a:rPr>
              <a:t>а</a:t>
            </a:r>
            <a:r>
              <a:rPr sz="650" b="1" dirty="0">
                <a:latin typeface="Verdana"/>
                <a:cs typeface="Verdana"/>
              </a:rPr>
              <a:t>я</a:t>
            </a:r>
            <a:r>
              <a:rPr sz="650" b="1" spc="-35" dirty="0">
                <a:latin typeface="Verdana"/>
                <a:cs typeface="Verdana"/>
              </a:rPr>
              <a:t> </a:t>
            </a:r>
            <a:r>
              <a:rPr sz="650" b="1" spc="-45" dirty="0">
                <a:latin typeface="Verdana"/>
                <a:cs typeface="Verdana"/>
              </a:rPr>
              <a:t>о</a:t>
            </a:r>
            <a:r>
              <a:rPr sz="650" b="1" spc="-35" dirty="0">
                <a:latin typeface="Verdana"/>
                <a:cs typeface="Verdana"/>
              </a:rPr>
              <a:t>т</a:t>
            </a:r>
            <a:r>
              <a:rPr sz="650" b="1" spc="-40" dirty="0">
                <a:latin typeface="Verdana"/>
                <a:cs typeface="Verdana"/>
              </a:rPr>
              <a:t>в</a:t>
            </a:r>
            <a:r>
              <a:rPr sz="650" b="1" spc="-35" dirty="0">
                <a:latin typeface="Verdana"/>
                <a:cs typeface="Verdana"/>
              </a:rPr>
              <a:t>а</a:t>
            </a:r>
            <a:r>
              <a:rPr sz="650" b="1" spc="-40" dirty="0">
                <a:latin typeface="Verdana"/>
                <a:cs typeface="Verdana"/>
              </a:rPr>
              <a:t>р</a:t>
            </a:r>
            <a:r>
              <a:rPr sz="650" b="1" spc="-45" dirty="0">
                <a:latin typeface="Verdana"/>
                <a:cs typeface="Verdana"/>
              </a:rPr>
              <a:t>н</a:t>
            </a:r>
            <a:r>
              <a:rPr sz="650" b="1" spc="-35" dirty="0">
                <a:latin typeface="Verdana"/>
                <a:cs typeface="Verdana"/>
              </a:rPr>
              <a:t>а</a:t>
            </a:r>
            <a:r>
              <a:rPr sz="650" b="1" dirty="0">
                <a:latin typeface="Verdana"/>
                <a:cs typeface="Verdana"/>
              </a:rPr>
              <a:t>я	</a:t>
            </a:r>
            <a:r>
              <a:rPr sz="650" b="1" spc="10" dirty="0">
                <a:latin typeface="Verdana"/>
                <a:cs typeface="Verdana"/>
              </a:rPr>
              <a:t>Со</a:t>
            </a:r>
            <a:r>
              <a:rPr sz="650" b="1" dirty="0">
                <a:latin typeface="Verdana"/>
                <a:cs typeface="Verdana"/>
              </a:rPr>
              <a:t>к</a:t>
            </a:r>
            <a:r>
              <a:rPr sz="650" b="1" spc="-65" dirty="0">
                <a:latin typeface="Verdana"/>
                <a:cs typeface="Verdana"/>
              </a:rPr>
              <a:t> </a:t>
            </a:r>
            <a:r>
              <a:rPr sz="650" b="1" spc="-45" dirty="0">
                <a:latin typeface="Verdana"/>
                <a:cs typeface="Verdana"/>
              </a:rPr>
              <a:t>я</a:t>
            </a:r>
            <a:r>
              <a:rPr sz="650" b="1" spc="-50" dirty="0">
                <a:latin typeface="Verdana"/>
                <a:cs typeface="Verdana"/>
              </a:rPr>
              <a:t>б</a:t>
            </a:r>
            <a:r>
              <a:rPr sz="650" b="1" spc="-55" dirty="0">
                <a:latin typeface="Verdana"/>
                <a:cs typeface="Verdana"/>
              </a:rPr>
              <a:t>л</a:t>
            </a:r>
            <a:r>
              <a:rPr sz="650" b="1" spc="-45" dirty="0">
                <a:latin typeface="Verdana"/>
                <a:cs typeface="Verdana"/>
              </a:rPr>
              <a:t>оч</a:t>
            </a:r>
            <a:r>
              <a:rPr sz="650" b="1" spc="-55" dirty="0">
                <a:latin typeface="Verdana"/>
                <a:cs typeface="Verdana"/>
              </a:rPr>
              <a:t>н</a:t>
            </a:r>
            <a:r>
              <a:rPr sz="650" b="1" spc="-65" dirty="0">
                <a:latin typeface="Verdana"/>
                <a:cs typeface="Verdana"/>
              </a:rPr>
              <a:t>ы</a:t>
            </a:r>
            <a:r>
              <a:rPr sz="650" b="1" spc="-5" dirty="0">
                <a:latin typeface="Verdana"/>
                <a:cs typeface="Verdana"/>
              </a:rPr>
              <a:t>й</a:t>
            </a:r>
            <a:r>
              <a:rPr sz="650" b="1" dirty="0">
                <a:latin typeface="Verdana"/>
                <a:cs typeface="Verdana"/>
              </a:rPr>
              <a:t>	</a:t>
            </a:r>
            <a:r>
              <a:rPr sz="650" b="1" spc="-35" dirty="0">
                <a:latin typeface="Verdana"/>
                <a:cs typeface="Verdana"/>
              </a:rPr>
              <a:t>К</a:t>
            </a:r>
            <a:r>
              <a:rPr sz="650" b="1" spc="-30" dirty="0">
                <a:latin typeface="Verdana"/>
                <a:cs typeface="Verdana"/>
              </a:rPr>
              <a:t>е</a:t>
            </a:r>
            <a:r>
              <a:rPr sz="650" b="1" spc="-45" dirty="0">
                <a:latin typeface="Verdana"/>
                <a:cs typeface="Verdana"/>
              </a:rPr>
              <a:t>ф</a:t>
            </a:r>
            <a:r>
              <a:rPr sz="650" b="1" spc="-35" dirty="0">
                <a:latin typeface="Verdana"/>
                <a:cs typeface="Verdana"/>
              </a:rPr>
              <a:t>и</a:t>
            </a:r>
            <a:r>
              <a:rPr sz="650" b="1" dirty="0">
                <a:latin typeface="Verdana"/>
                <a:cs typeface="Verdana"/>
              </a:rPr>
              <a:t>р  </a:t>
            </a:r>
            <a:r>
              <a:rPr sz="650" b="1" spc="-50" dirty="0">
                <a:latin typeface="Verdana"/>
                <a:cs typeface="Verdana"/>
              </a:rPr>
              <a:t>вермишелевый	</a:t>
            </a:r>
            <a:r>
              <a:rPr sz="650" b="1" spc="-30" dirty="0">
                <a:latin typeface="Verdana"/>
                <a:cs typeface="Verdana"/>
              </a:rPr>
              <a:t>Карп </a:t>
            </a:r>
            <a:r>
              <a:rPr sz="650" b="1" spc="-20" dirty="0">
                <a:latin typeface="Verdana"/>
                <a:cs typeface="Verdana"/>
              </a:rPr>
              <a:t>под</a:t>
            </a:r>
            <a:r>
              <a:rPr sz="650" b="1" spc="-75" dirty="0">
                <a:latin typeface="Verdana"/>
                <a:cs typeface="Verdana"/>
              </a:rPr>
              <a:t> </a:t>
            </a:r>
            <a:r>
              <a:rPr sz="650" b="1" spc="-35" dirty="0">
                <a:latin typeface="Verdana"/>
                <a:cs typeface="Verdana"/>
              </a:rPr>
              <a:t>луково-томатным</a:t>
            </a:r>
            <a:r>
              <a:rPr sz="650" b="1" spc="-15" dirty="0">
                <a:latin typeface="Verdana"/>
                <a:cs typeface="Verdana"/>
              </a:rPr>
              <a:t> </a:t>
            </a:r>
            <a:r>
              <a:rPr sz="650" b="1" spc="-25" dirty="0">
                <a:latin typeface="Verdana"/>
                <a:cs typeface="Verdana"/>
              </a:rPr>
              <a:t>соусом	</a:t>
            </a:r>
            <a:r>
              <a:rPr sz="650" b="1" spc="-40" dirty="0">
                <a:latin typeface="Verdana"/>
                <a:cs typeface="Verdana"/>
              </a:rPr>
              <a:t>Куриная</a:t>
            </a:r>
            <a:r>
              <a:rPr sz="650" b="1" spc="-35" dirty="0">
                <a:latin typeface="Verdana"/>
                <a:cs typeface="Verdana"/>
              </a:rPr>
              <a:t> </a:t>
            </a:r>
            <a:r>
              <a:rPr sz="650" b="1" spc="-40" dirty="0">
                <a:latin typeface="Verdana"/>
                <a:cs typeface="Verdana"/>
              </a:rPr>
              <a:t>грудка,	Пудинг</a:t>
            </a:r>
            <a:endParaRPr sz="650">
              <a:latin typeface="Verdana"/>
              <a:cs typeface="Verdana"/>
            </a:endParaRPr>
          </a:p>
          <a:p>
            <a:pPr marL="2562860" marR="1261110" indent="-1319530">
              <a:lnSpc>
                <a:spcPts val="760"/>
              </a:lnSpc>
              <a:spcBef>
                <a:spcPts val="60"/>
              </a:spcBef>
              <a:tabLst>
                <a:tab pos="2566035" algn="l"/>
                <a:tab pos="4458335" algn="l"/>
                <a:tab pos="5781675" algn="l"/>
              </a:tabLst>
            </a:pPr>
            <a:r>
              <a:rPr sz="650" b="1" spc="-45" dirty="0">
                <a:latin typeface="Verdana"/>
                <a:cs typeface="Verdana"/>
              </a:rPr>
              <a:t>Кофейный</a:t>
            </a:r>
            <a:r>
              <a:rPr sz="650" b="1" spc="-25" dirty="0">
                <a:latin typeface="Verdana"/>
                <a:cs typeface="Verdana"/>
              </a:rPr>
              <a:t> </a:t>
            </a:r>
            <a:r>
              <a:rPr sz="650" b="1" spc="-35" dirty="0">
                <a:latin typeface="Verdana"/>
                <a:cs typeface="Verdana"/>
              </a:rPr>
              <a:t>напиток		</a:t>
            </a:r>
            <a:r>
              <a:rPr sz="650" b="1" spc="-20" dirty="0">
                <a:latin typeface="Verdana"/>
                <a:cs typeface="Verdana"/>
              </a:rPr>
              <a:t>Рис</a:t>
            </a:r>
            <a:r>
              <a:rPr sz="650" b="1" spc="-114" dirty="0">
                <a:latin typeface="Verdana"/>
                <a:cs typeface="Verdana"/>
              </a:rPr>
              <a:t> </a:t>
            </a:r>
            <a:r>
              <a:rPr sz="650" b="1" spc="-35" dirty="0">
                <a:latin typeface="Verdana"/>
                <a:cs typeface="Verdana"/>
              </a:rPr>
              <a:t>отварной </a:t>
            </a:r>
            <a:r>
              <a:rPr sz="650" b="1" dirty="0">
                <a:latin typeface="Verdana"/>
                <a:cs typeface="Verdana"/>
              </a:rPr>
              <a:t>	 </a:t>
            </a:r>
            <a:r>
              <a:rPr sz="650" b="1" spc="-35" dirty="0">
                <a:latin typeface="Verdana"/>
                <a:cs typeface="Verdana"/>
              </a:rPr>
              <a:t>запеченная </a:t>
            </a:r>
            <a:r>
              <a:rPr sz="650" b="1" dirty="0">
                <a:latin typeface="Verdana"/>
                <a:cs typeface="Verdana"/>
              </a:rPr>
              <a:t>с</a:t>
            </a:r>
            <a:r>
              <a:rPr sz="650" b="1" spc="-15" dirty="0">
                <a:latin typeface="Verdana"/>
                <a:cs typeface="Verdana"/>
              </a:rPr>
              <a:t> </a:t>
            </a:r>
            <a:r>
              <a:rPr sz="650" b="1" spc="-30" dirty="0">
                <a:latin typeface="Verdana"/>
                <a:cs typeface="Verdana"/>
              </a:rPr>
              <a:t>сыром	</a:t>
            </a:r>
            <a:r>
              <a:rPr sz="650" b="1" spc="-40" dirty="0">
                <a:latin typeface="Verdana"/>
                <a:cs typeface="Verdana"/>
              </a:rPr>
              <a:t>творожный </a:t>
            </a:r>
            <a:r>
              <a:rPr sz="650" b="1" spc="-10" dirty="0">
                <a:latin typeface="Verdana"/>
                <a:cs typeface="Verdana"/>
              </a:rPr>
              <a:t>Салат</a:t>
            </a:r>
            <a:r>
              <a:rPr sz="650" b="1" spc="-20" dirty="0">
                <a:latin typeface="Verdana"/>
                <a:cs typeface="Verdana"/>
              </a:rPr>
              <a:t> из</a:t>
            </a:r>
            <a:r>
              <a:rPr sz="650" b="1" spc="-70" dirty="0">
                <a:latin typeface="Verdana"/>
                <a:cs typeface="Verdana"/>
              </a:rPr>
              <a:t> </a:t>
            </a:r>
            <a:r>
              <a:rPr sz="650" b="1" spc="-40" dirty="0">
                <a:latin typeface="Verdana"/>
                <a:cs typeface="Verdana"/>
              </a:rPr>
              <a:t>огурцов, </a:t>
            </a:r>
            <a:r>
              <a:rPr sz="650" b="1" spc="-20" dirty="0">
                <a:latin typeface="Verdana"/>
                <a:cs typeface="Verdana"/>
              </a:rPr>
              <a:t> </a:t>
            </a:r>
            <a:r>
              <a:rPr sz="650" b="1" spc="-30" dirty="0">
                <a:latin typeface="Verdana"/>
                <a:cs typeface="Verdana"/>
              </a:rPr>
              <a:t>помидоров </a:t>
            </a:r>
            <a:r>
              <a:rPr sz="650" b="1" dirty="0">
                <a:latin typeface="Verdana"/>
                <a:cs typeface="Verdana"/>
              </a:rPr>
              <a:t>с </a:t>
            </a:r>
            <a:r>
              <a:rPr sz="650" b="1" spc="-35" dirty="0">
                <a:latin typeface="Verdana"/>
                <a:cs typeface="Verdana"/>
              </a:rPr>
              <a:t>зеленью  </a:t>
            </a:r>
            <a:r>
              <a:rPr sz="650" b="1" spc="30" dirty="0">
                <a:latin typeface="Verdana"/>
                <a:cs typeface="Verdana"/>
              </a:rPr>
              <a:t> </a:t>
            </a:r>
            <a:r>
              <a:rPr sz="650" b="1" spc="-40" dirty="0">
                <a:latin typeface="Verdana"/>
                <a:cs typeface="Verdana"/>
              </a:rPr>
              <a:t>Чай</a:t>
            </a:r>
            <a:endParaRPr sz="650">
              <a:latin typeface="Verdana"/>
              <a:cs typeface="Verdana"/>
            </a:endParaRPr>
          </a:p>
          <a:p>
            <a:pPr marR="1314450" algn="ctr">
              <a:lnSpc>
                <a:spcPts val="780"/>
              </a:lnSpc>
            </a:pPr>
            <a:r>
              <a:rPr sz="650" b="1" spc="-20" dirty="0">
                <a:latin typeface="Verdana"/>
                <a:cs typeface="Verdana"/>
              </a:rPr>
              <a:t>Компот</a:t>
            </a:r>
            <a:r>
              <a:rPr sz="650" b="1" spc="-75" dirty="0">
                <a:latin typeface="Verdana"/>
                <a:cs typeface="Verdana"/>
              </a:rPr>
              <a:t> </a:t>
            </a:r>
            <a:r>
              <a:rPr sz="650" b="1" spc="-20" dirty="0">
                <a:latin typeface="Verdana"/>
                <a:cs typeface="Verdana"/>
              </a:rPr>
              <a:t>из</a:t>
            </a:r>
            <a:r>
              <a:rPr sz="650" b="1" spc="-85" dirty="0">
                <a:latin typeface="Verdana"/>
                <a:cs typeface="Verdana"/>
              </a:rPr>
              <a:t> </a:t>
            </a:r>
            <a:r>
              <a:rPr sz="650" b="1" spc="-30" dirty="0">
                <a:latin typeface="Verdana"/>
                <a:cs typeface="Verdana"/>
              </a:rPr>
              <a:t>свежих</a:t>
            </a:r>
            <a:r>
              <a:rPr sz="650" b="1" spc="-150" dirty="0">
                <a:latin typeface="Verdana"/>
                <a:cs typeface="Verdana"/>
              </a:rPr>
              <a:t> </a:t>
            </a:r>
            <a:r>
              <a:rPr sz="650" b="1" spc="-25" dirty="0">
                <a:latin typeface="Verdana"/>
                <a:cs typeface="Verdana"/>
              </a:rPr>
              <a:t>яблок</a:t>
            </a:r>
            <a:endParaRPr sz="650">
              <a:latin typeface="Verdana"/>
              <a:cs typeface="Verdana"/>
            </a:endParaRPr>
          </a:p>
          <a:p>
            <a:pPr marL="1243330" marR="586105" indent="-575310">
              <a:lnSpc>
                <a:spcPct val="101299"/>
              </a:lnSpc>
              <a:spcBef>
                <a:spcPts val="50"/>
              </a:spcBef>
              <a:tabLst>
                <a:tab pos="1242695" algn="l"/>
                <a:tab pos="2559685" algn="l"/>
                <a:tab pos="4462145" algn="l"/>
                <a:tab pos="5781675" algn="l"/>
                <a:tab pos="6665595" algn="l"/>
              </a:tabLst>
            </a:pPr>
            <a:r>
              <a:rPr sz="650" b="1" spc="-55" dirty="0">
                <a:latin typeface="Verdana"/>
                <a:cs typeface="Verdana"/>
              </a:rPr>
              <a:t>П</a:t>
            </a:r>
            <a:r>
              <a:rPr sz="650" b="1" spc="-45" dirty="0">
                <a:latin typeface="Verdana"/>
                <a:cs typeface="Verdana"/>
              </a:rPr>
              <a:t>я</a:t>
            </a:r>
            <a:r>
              <a:rPr sz="650" b="1" spc="-35" dirty="0">
                <a:latin typeface="Verdana"/>
                <a:cs typeface="Verdana"/>
              </a:rPr>
              <a:t>т</a:t>
            </a:r>
            <a:r>
              <a:rPr sz="650" b="1" spc="-40" dirty="0">
                <a:latin typeface="Verdana"/>
                <a:cs typeface="Verdana"/>
              </a:rPr>
              <a:t>н</a:t>
            </a:r>
            <a:r>
              <a:rPr sz="650" b="1" spc="-50" dirty="0">
                <a:latin typeface="Verdana"/>
                <a:cs typeface="Verdana"/>
              </a:rPr>
              <a:t>и</a:t>
            </a:r>
            <a:r>
              <a:rPr sz="650" b="1" spc="-40" dirty="0">
                <a:latin typeface="Verdana"/>
                <a:cs typeface="Verdana"/>
              </a:rPr>
              <a:t>ц</a:t>
            </a:r>
            <a:r>
              <a:rPr sz="650" b="1" dirty="0">
                <a:latin typeface="Verdana"/>
                <a:cs typeface="Verdana"/>
              </a:rPr>
              <a:t>а	</a:t>
            </a:r>
            <a:r>
              <a:rPr sz="650" b="1" spc="-35" dirty="0">
                <a:latin typeface="Verdana"/>
                <a:cs typeface="Verdana"/>
              </a:rPr>
              <a:t>К</a:t>
            </a:r>
            <a:r>
              <a:rPr sz="650" b="1" spc="-25" dirty="0">
                <a:latin typeface="Verdana"/>
                <a:cs typeface="Verdana"/>
              </a:rPr>
              <a:t>а</a:t>
            </a:r>
            <a:r>
              <a:rPr sz="650" b="1" spc="-50" dirty="0">
                <a:latin typeface="Verdana"/>
                <a:cs typeface="Verdana"/>
              </a:rPr>
              <a:t>ш</a:t>
            </a:r>
            <a:r>
              <a:rPr sz="650" b="1" dirty="0">
                <a:latin typeface="Verdana"/>
                <a:cs typeface="Verdana"/>
              </a:rPr>
              <a:t>а</a:t>
            </a:r>
            <a:r>
              <a:rPr sz="650" b="1" spc="-25" dirty="0">
                <a:latin typeface="Verdana"/>
                <a:cs typeface="Verdana"/>
              </a:rPr>
              <a:t> </a:t>
            </a:r>
            <a:r>
              <a:rPr sz="650" b="1" spc="-50" dirty="0">
                <a:latin typeface="Verdana"/>
                <a:cs typeface="Verdana"/>
              </a:rPr>
              <a:t>п</a:t>
            </a:r>
            <a:r>
              <a:rPr sz="650" b="1" spc="-75" dirty="0">
                <a:latin typeface="Verdana"/>
                <a:cs typeface="Verdana"/>
              </a:rPr>
              <a:t>ш</a:t>
            </a:r>
            <a:r>
              <a:rPr sz="650" b="1" spc="-50" dirty="0">
                <a:latin typeface="Verdana"/>
                <a:cs typeface="Verdana"/>
              </a:rPr>
              <a:t>ен</a:t>
            </a:r>
            <a:r>
              <a:rPr sz="650" b="1" spc="-60" dirty="0">
                <a:latin typeface="Verdana"/>
                <a:cs typeface="Verdana"/>
              </a:rPr>
              <a:t>и</a:t>
            </a:r>
            <a:r>
              <a:rPr sz="650" b="1" spc="-45" dirty="0">
                <a:latin typeface="Verdana"/>
                <a:cs typeface="Verdana"/>
              </a:rPr>
              <a:t>ч</a:t>
            </a:r>
            <a:r>
              <a:rPr sz="650" b="1" spc="-50" dirty="0">
                <a:latin typeface="Verdana"/>
                <a:cs typeface="Verdana"/>
              </a:rPr>
              <a:t>н</a:t>
            </a:r>
            <a:r>
              <a:rPr sz="650" b="1" spc="-45" dirty="0">
                <a:latin typeface="Verdana"/>
                <a:cs typeface="Verdana"/>
              </a:rPr>
              <a:t>а</a:t>
            </a:r>
            <a:r>
              <a:rPr sz="650" b="1" dirty="0">
                <a:latin typeface="Verdana"/>
                <a:cs typeface="Verdana"/>
              </a:rPr>
              <a:t>я</a:t>
            </a:r>
            <a:r>
              <a:rPr sz="650" b="1" spc="-45" dirty="0">
                <a:latin typeface="Verdana"/>
                <a:cs typeface="Verdana"/>
              </a:rPr>
              <a:t> </a:t>
            </a:r>
            <a:r>
              <a:rPr sz="650" b="1" spc="-55" dirty="0">
                <a:latin typeface="Verdana"/>
                <a:cs typeface="Verdana"/>
              </a:rPr>
              <a:t>м</a:t>
            </a:r>
            <a:r>
              <a:rPr sz="650" b="1" spc="-45" dirty="0">
                <a:latin typeface="Verdana"/>
                <a:cs typeface="Verdana"/>
              </a:rPr>
              <a:t>о</a:t>
            </a:r>
            <a:r>
              <a:rPr sz="650" b="1" spc="-50" dirty="0">
                <a:latin typeface="Verdana"/>
                <a:cs typeface="Verdana"/>
              </a:rPr>
              <a:t>л</a:t>
            </a:r>
            <a:r>
              <a:rPr sz="650" b="1" spc="-40" dirty="0">
                <a:latin typeface="Verdana"/>
                <a:cs typeface="Verdana"/>
              </a:rPr>
              <a:t>оч</a:t>
            </a:r>
            <a:r>
              <a:rPr sz="650" b="1" spc="-45" dirty="0">
                <a:latin typeface="Verdana"/>
                <a:cs typeface="Verdana"/>
              </a:rPr>
              <a:t>н</a:t>
            </a:r>
            <a:r>
              <a:rPr sz="650" b="1" spc="-40" dirty="0">
                <a:latin typeface="Verdana"/>
                <a:cs typeface="Verdana"/>
              </a:rPr>
              <a:t>а</a:t>
            </a:r>
            <a:r>
              <a:rPr sz="650" b="1" dirty="0">
                <a:latin typeface="Verdana"/>
                <a:cs typeface="Verdana"/>
              </a:rPr>
              <a:t>я   </a:t>
            </a:r>
            <a:r>
              <a:rPr sz="650" b="1" spc="-40" dirty="0">
                <a:latin typeface="Verdana"/>
                <a:cs typeface="Verdana"/>
              </a:rPr>
              <a:t> </a:t>
            </a:r>
            <a:r>
              <a:rPr sz="975" b="1" spc="-97" baseline="4273" dirty="0">
                <a:latin typeface="Verdana"/>
                <a:cs typeface="Verdana"/>
              </a:rPr>
              <a:t>Щ</a:t>
            </a:r>
            <a:r>
              <a:rPr sz="975" b="1" spc="-7" baseline="4273" dirty="0">
                <a:latin typeface="Verdana"/>
                <a:cs typeface="Verdana"/>
              </a:rPr>
              <a:t>и</a:t>
            </a:r>
            <a:r>
              <a:rPr sz="975" b="1" spc="-44" baseline="4273" dirty="0">
                <a:latin typeface="Verdana"/>
                <a:cs typeface="Verdana"/>
              </a:rPr>
              <a:t> </a:t>
            </a:r>
            <a:r>
              <a:rPr sz="975" b="1" spc="-60" baseline="4273" dirty="0">
                <a:latin typeface="Verdana"/>
                <a:cs typeface="Verdana"/>
              </a:rPr>
              <a:t>и</a:t>
            </a:r>
            <a:r>
              <a:rPr sz="975" b="1" baseline="4273" dirty="0">
                <a:latin typeface="Verdana"/>
                <a:cs typeface="Verdana"/>
              </a:rPr>
              <a:t>з</a:t>
            </a:r>
            <a:r>
              <a:rPr sz="975" b="1" spc="-89" baseline="4273" dirty="0">
                <a:latin typeface="Verdana"/>
                <a:cs typeface="Verdana"/>
              </a:rPr>
              <a:t> </a:t>
            </a:r>
            <a:r>
              <a:rPr sz="975" b="1" spc="-44" baseline="4273" dirty="0">
                <a:latin typeface="Verdana"/>
                <a:cs typeface="Verdana"/>
              </a:rPr>
              <a:t>с</a:t>
            </a:r>
            <a:r>
              <a:rPr sz="975" b="1" spc="-60" baseline="4273" dirty="0">
                <a:latin typeface="Verdana"/>
                <a:cs typeface="Verdana"/>
              </a:rPr>
              <a:t>ве</a:t>
            </a:r>
            <a:r>
              <a:rPr sz="975" b="1" spc="-75" baseline="4273" dirty="0">
                <a:latin typeface="Verdana"/>
                <a:cs typeface="Verdana"/>
              </a:rPr>
              <a:t>ж</a:t>
            </a:r>
            <a:r>
              <a:rPr sz="975" b="1" spc="-60" baseline="4273" dirty="0">
                <a:latin typeface="Verdana"/>
                <a:cs typeface="Verdana"/>
              </a:rPr>
              <a:t>е</a:t>
            </a:r>
            <a:r>
              <a:rPr sz="975" b="1" spc="-7" baseline="4273" dirty="0">
                <a:latin typeface="Verdana"/>
                <a:cs typeface="Verdana"/>
              </a:rPr>
              <a:t>й</a:t>
            </a:r>
            <a:r>
              <a:rPr sz="975" b="1" spc="-52" baseline="4273" dirty="0">
                <a:latin typeface="Verdana"/>
                <a:cs typeface="Verdana"/>
              </a:rPr>
              <a:t> </a:t>
            </a:r>
            <a:r>
              <a:rPr sz="975" b="1" spc="-67" baseline="4273" dirty="0">
                <a:latin typeface="Verdana"/>
                <a:cs typeface="Verdana"/>
              </a:rPr>
              <a:t>к</a:t>
            </a:r>
            <a:r>
              <a:rPr sz="975" b="1" spc="-60" baseline="4273" dirty="0">
                <a:latin typeface="Verdana"/>
                <a:cs typeface="Verdana"/>
              </a:rPr>
              <a:t>ап</a:t>
            </a:r>
            <a:r>
              <a:rPr sz="975" b="1" spc="-67" baseline="4273" dirty="0">
                <a:latin typeface="Verdana"/>
                <a:cs typeface="Verdana"/>
              </a:rPr>
              <a:t>у</a:t>
            </a:r>
            <a:r>
              <a:rPr sz="975" b="1" spc="-52" baseline="4273" dirty="0">
                <a:latin typeface="Verdana"/>
                <a:cs typeface="Verdana"/>
              </a:rPr>
              <a:t>с</a:t>
            </a:r>
            <a:r>
              <a:rPr sz="975" b="1" spc="-44" baseline="4273" dirty="0">
                <a:latin typeface="Verdana"/>
                <a:cs typeface="Verdana"/>
              </a:rPr>
              <a:t>т</a:t>
            </a:r>
            <a:r>
              <a:rPr sz="975" b="1" baseline="4273" dirty="0">
                <a:latin typeface="Verdana"/>
                <a:cs typeface="Verdana"/>
              </a:rPr>
              <a:t>ы	</a:t>
            </a:r>
            <a:r>
              <a:rPr sz="975" b="1" spc="-82" baseline="4273" dirty="0">
                <a:latin typeface="Verdana"/>
                <a:cs typeface="Verdana"/>
              </a:rPr>
              <a:t>Ф</a:t>
            </a:r>
            <a:r>
              <a:rPr sz="975" b="1" spc="-60" baseline="4273" dirty="0">
                <a:latin typeface="Verdana"/>
                <a:cs typeface="Verdana"/>
              </a:rPr>
              <a:t>а</a:t>
            </a:r>
            <a:r>
              <a:rPr sz="975" b="1" spc="-67" baseline="4273" dirty="0">
                <a:latin typeface="Verdana"/>
                <a:cs typeface="Verdana"/>
              </a:rPr>
              <a:t>р</a:t>
            </a:r>
            <a:r>
              <a:rPr sz="975" b="1" spc="-97" baseline="4273" dirty="0">
                <a:latin typeface="Verdana"/>
                <a:cs typeface="Verdana"/>
              </a:rPr>
              <a:t>ш</a:t>
            </a:r>
            <a:r>
              <a:rPr sz="975" b="1" spc="-75" baseline="4273" dirty="0">
                <a:latin typeface="Verdana"/>
                <a:cs typeface="Verdana"/>
              </a:rPr>
              <a:t>и</a:t>
            </a:r>
            <a:r>
              <a:rPr sz="975" b="1" spc="-67" baseline="4273" dirty="0">
                <a:latin typeface="Verdana"/>
                <a:cs typeface="Verdana"/>
              </a:rPr>
              <a:t>р</a:t>
            </a:r>
            <a:r>
              <a:rPr sz="975" b="1" spc="-60" baseline="4273" dirty="0">
                <a:latin typeface="Verdana"/>
                <a:cs typeface="Verdana"/>
              </a:rPr>
              <a:t>о</a:t>
            </a:r>
            <a:r>
              <a:rPr sz="975" b="1" spc="-75" baseline="4273" dirty="0">
                <a:latin typeface="Verdana"/>
                <a:cs typeface="Verdana"/>
              </a:rPr>
              <a:t>в</a:t>
            </a:r>
            <a:r>
              <a:rPr sz="975" b="1" spc="-67" baseline="4273" dirty="0">
                <a:latin typeface="Verdana"/>
                <a:cs typeface="Verdana"/>
              </a:rPr>
              <a:t>а</a:t>
            </a:r>
            <a:r>
              <a:rPr sz="975" b="1" spc="-60" baseline="4273" dirty="0">
                <a:latin typeface="Verdana"/>
                <a:cs typeface="Verdana"/>
              </a:rPr>
              <a:t>нн</a:t>
            </a:r>
            <a:r>
              <a:rPr sz="975" b="1" spc="-89" baseline="4273" dirty="0">
                <a:latin typeface="Verdana"/>
                <a:cs typeface="Verdana"/>
              </a:rPr>
              <a:t>ы</a:t>
            </a:r>
            <a:r>
              <a:rPr sz="975" b="1" spc="-7" baseline="4273" dirty="0">
                <a:latin typeface="Verdana"/>
                <a:cs typeface="Verdana"/>
              </a:rPr>
              <a:t>й</a:t>
            </a:r>
            <a:r>
              <a:rPr sz="975" b="1" spc="-60" baseline="4273" dirty="0">
                <a:latin typeface="Verdana"/>
                <a:cs typeface="Verdana"/>
              </a:rPr>
              <a:t> </a:t>
            </a:r>
            <a:r>
              <a:rPr sz="975" b="1" spc="-67" baseline="4273" dirty="0">
                <a:latin typeface="Verdana"/>
                <a:cs typeface="Verdana"/>
              </a:rPr>
              <a:t>пере</a:t>
            </a:r>
            <a:r>
              <a:rPr sz="975" b="1" baseline="4273" dirty="0">
                <a:latin typeface="Verdana"/>
                <a:cs typeface="Verdana"/>
              </a:rPr>
              <a:t>ц	</a:t>
            </a:r>
            <a:r>
              <a:rPr sz="975" b="1" spc="-307" baseline="4273" dirty="0">
                <a:latin typeface="Verdana"/>
                <a:cs typeface="Verdana"/>
              </a:rPr>
              <a:t> </a:t>
            </a:r>
            <a:r>
              <a:rPr sz="975" b="1" spc="15" baseline="4273" dirty="0">
                <a:latin typeface="Verdana"/>
                <a:cs typeface="Verdana"/>
              </a:rPr>
              <a:t>Со</a:t>
            </a:r>
            <a:r>
              <a:rPr sz="975" b="1" baseline="4273" dirty="0">
                <a:latin typeface="Verdana"/>
                <a:cs typeface="Verdana"/>
              </a:rPr>
              <a:t>к</a:t>
            </a:r>
            <a:r>
              <a:rPr sz="975" b="1" spc="-97" baseline="4273" dirty="0">
                <a:latin typeface="Verdana"/>
                <a:cs typeface="Verdana"/>
              </a:rPr>
              <a:t> </a:t>
            </a:r>
            <a:r>
              <a:rPr sz="975" b="1" spc="-60" baseline="4273" dirty="0">
                <a:latin typeface="Verdana"/>
                <a:cs typeface="Verdana"/>
              </a:rPr>
              <a:t>яг</a:t>
            </a:r>
            <a:r>
              <a:rPr sz="975" b="1" spc="-67" baseline="4273" dirty="0">
                <a:latin typeface="Verdana"/>
                <a:cs typeface="Verdana"/>
              </a:rPr>
              <a:t>од</a:t>
            </a:r>
            <a:r>
              <a:rPr sz="975" b="1" spc="-75" baseline="4273" dirty="0">
                <a:latin typeface="Verdana"/>
                <a:cs typeface="Verdana"/>
              </a:rPr>
              <a:t>н</a:t>
            </a:r>
            <a:r>
              <a:rPr sz="975" b="1" spc="-89" baseline="4273" dirty="0">
                <a:latin typeface="Verdana"/>
                <a:cs typeface="Verdana"/>
              </a:rPr>
              <a:t>ы</a:t>
            </a:r>
            <a:r>
              <a:rPr sz="975" b="1" spc="-7" baseline="4273" dirty="0">
                <a:latin typeface="Verdana"/>
                <a:cs typeface="Verdana"/>
              </a:rPr>
              <a:t>й</a:t>
            </a:r>
            <a:r>
              <a:rPr sz="975" b="1" baseline="4273" dirty="0">
                <a:latin typeface="Verdana"/>
                <a:cs typeface="Verdana"/>
              </a:rPr>
              <a:t>	</a:t>
            </a:r>
            <a:r>
              <a:rPr sz="975" b="1" spc="-52" baseline="4273" dirty="0">
                <a:latin typeface="Verdana"/>
                <a:cs typeface="Verdana"/>
              </a:rPr>
              <a:t>К</a:t>
            </a:r>
            <a:r>
              <a:rPr sz="975" b="1" spc="-44" baseline="4273" dirty="0">
                <a:latin typeface="Verdana"/>
                <a:cs typeface="Verdana"/>
              </a:rPr>
              <a:t>е</a:t>
            </a:r>
            <a:r>
              <a:rPr sz="975" b="1" spc="-67" baseline="4273" dirty="0">
                <a:latin typeface="Verdana"/>
                <a:cs typeface="Verdana"/>
              </a:rPr>
              <a:t>ф</a:t>
            </a:r>
            <a:r>
              <a:rPr sz="975" b="1" spc="-52" baseline="4273" dirty="0">
                <a:latin typeface="Verdana"/>
                <a:cs typeface="Verdana"/>
              </a:rPr>
              <a:t>и</a:t>
            </a:r>
            <a:r>
              <a:rPr sz="975" b="1" baseline="4273" dirty="0">
                <a:latin typeface="Verdana"/>
                <a:cs typeface="Verdana"/>
              </a:rPr>
              <a:t>р  </a:t>
            </a:r>
            <a:r>
              <a:rPr sz="650" b="1" spc="-40" dirty="0">
                <a:latin typeface="Verdana"/>
                <a:cs typeface="Verdana"/>
              </a:rPr>
              <a:t>Блинчики</a:t>
            </a:r>
            <a:r>
              <a:rPr sz="650" b="1" spc="-45" dirty="0">
                <a:latin typeface="Verdana"/>
                <a:cs typeface="Verdana"/>
              </a:rPr>
              <a:t> </a:t>
            </a:r>
            <a:r>
              <a:rPr sz="650" b="1" dirty="0">
                <a:latin typeface="Verdana"/>
                <a:cs typeface="Verdana"/>
              </a:rPr>
              <a:t>с</a:t>
            </a:r>
            <a:r>
              <a:rPr sz="650" b="1" spc="-40" dirty="0">
                <a:latin typeface="Verdana"/>
                <a:cs typeface="Verdana"/>
              </a:rPr>
              <a:t> </a:t>
            </a:r>
            <a:r>
              <a:rPr sz="650" b="1" spc="-25" dirty="0">
                <a:latin typeface="Verdana"/>
                <a:cs typeface="Verdana"/>
              </a:rPr>
              <a:t>творогом	</a:t>
            </a:r>
            <a:r>
              <a:rPr sz="975" b="1" spc="-22" baseline="4273" dirty="0">
                <a:latin typeface="Verdana"/>
                <a:cs typeface="Verdana"/>
              </a:rPr>
              <a:t>Жаркое</a:t>
            </a:r>
            <a:r>
              <a:rPr sz="975" b="1" spc="-52" baseline="4273" dirty="0">
                <a:latin typeface="Verdana"/>
                <a:cs typeface="Verdana"/>
              </a:rPr>
              <a:t> по-домашнему	</a:t>
            </a:r>
            <a:r>
              <a:rPr sz="975" b="1" spc="-15" baseline="4273" dirty="0">
                <a:latin typeface="Verdana"/>
                <a:cs typeface="Verdana"/>
              </a:rPr>
              <a:t>Салат </a:t>
            </a:r>
            <a:r>
              <a:rPr sz="975" b="1" spc="-30" baseline="4273" dirty="0">
                <a:latin typeface="Verdana"/>
                <a:cs typeface="Verdana"/>
              </a:rPr>
              <a:t>из</a:t>
            </a:r>
            <a:r>
              <a:rPr sz="975" b="1" spc="-104" baseline="4273" dirty="0">
                <a:latin typeface="Verdana"/>
                <a:cs typeface="Verdana"/>
              </a:rPr>
              <a:t> </a:t>
            </a:r>
            <a:r>
              <a:rPr sz="975" b="1" spc="-44" baseline="4273" dirty="0">
                <a:latin typeface="Verdana"/>
                <a:cs typeface="Verdana"/>
              </a:rPr>
              <a:t>свежих</a:t>
            </a:r>
            <a:r>
              <a:rPr sz="975" b="1" spc="-120" baseline="4273" dirty="0">
                <a:latin typeface="Verdana"/>
                <a:cs typeface="Verdana"/>
              </a:rPr>
              <a:t> </a:t>
            </a:r>
            <a:r>
              <a:rPr sz="975" b="1" spc="-67" baseline="4273" dirty="0">
                <a:latin typeface="Verdana"/>
                <a:cs typeface="Verdana"/>
              </a:rPr>
              <a:t>овощей	</a:t>
            </a:r>
            <a:r>
              <a:rPr sz="975" b="1" spc="-30" baseline="4273" dirty="0">
                <a:latin typeface="Verdana"/>
                <a:cs typeface="Verdana"/>
              </a:rPr>
              <a:t>Творог</a:t>
            </a:r>
            <a:r>
              <a:rPr sz="975" b="1" spc="-209" baseline="4273" dirty="0">
                <a:latin typeface="Verdana"/>
                <a:cs typeface="Verdana"/>
              </a:rPr>
              <a:t> </a:t>
            </a:r>
            <a:r>
              <a:rPr sz="975" b="1" baseline="4273" dirty="0">
                <a:latin typeface="Verdana"/>
                <a:cs typeface="Verdana"/>
              </a:rPr>
              <a:t>с</a:t>
            </a:r>
            <a:endParaRPr sz="975" baseline="4273">
              <a:latin typeface="Verdana"/>
              <a:cs typeface="Verdana"/>
            </a:endParaRPr>
          </a:p>
          <a:p>
            <a:pPr marL="1240790">
              <a:lnSpc>
                <a:spcPts val="770"/>
              </a:lnSpc>
              <a:tabLst>
                <a:tab pos="2563495" algn="l"/>
                <a:tab pos="4462145" algn="l"/>
                <a:tab pos="5784215" algn="l"/>
              </a:tabLst>
            </a:pPr>
            <a:r>
              <a:rPr sz="650" b="1" spc="-40" dirty="0">
                <a:latin typeface="Verdana"/>
                <a:cs typeface="Verdana"/>
              </a:rPr>
              <a:t>Чай	</a:t>
            </a:r>
            <a:r>
              <a:rPr sz="650" b="1" spc="-35" dirty="0">
                <a:latin typeface="Verdana"/>
                <a:cs typeface="Verdana"/>
              </a:rPr>
              <a:t>Овощной</a:t>
            </a:r>
            <a:r>
              <a:rPr sz="650" b="1" spc="-60" dirty="0">
                <a:latin typeface="Verdana"/>
                <a:cs typeface="Verdana"/>
              </a:rPr>
              <a:t> </a:t>
            </a:r>
            <a:r>
              <a:rPr sz="650" b="1" spc="-15" dirty="0">
                <a:latin typeface="Verdana"/>
                <a:cs typeface="Verdana"/>
              </a:rPr>
              <a:t>салат	</a:t>
            </a:r>
            <a:r>
              <a:rPr sz="650" b="1" spc="-40" dirty="0">
                <a:latin typeface="Verdana"/>
                <a:cs typeface="Verdana"/>
              </a:rPr>
              <a:t>Чай	</a:t>
            </a:r>
            <a:r>
              <a:rPr sz="650" b="1" spc="-35" dirty="0">
                <a:latin typeface="Verdana"/>
                <a:cs typeface="Verdana"/>
              </a:rPr>
              <a:t>сухофруктами</a:t>
            </a:r>
            <a:endParaRPr sz="650">
              <a:latin typeface="Verdana"/>
              <a:cs typeface="Verdana"/>
            </a:endParaRPr>
          </a:p>
          <a:p>
            <a:pPr marL="1243330" marR="3922395">
              <a:lnSpc>
                <a:spcPct val="100000"/>
              </a:lnSpc>
              <a:spcBef>
                <a:spcPts val="30"/>
              </a:spcBef>
              <a:tabLst>
                <a:tab pos="2566035" algn="l"/>
              </a:tabLst>
            </a:pPr>
            <a:r>
              <a:rPr sz="650" b="1" spc="-20" dirty="0">
                <a:latin typeface="Verdana"/>
                <a:cs typeface="Verdana"/>
              </a:rPr>
              <a:t>Бутерброд</a:t>
            </a:r>
            <a:r>
              <a:rPr sz="650" b="1" spc="-50" dirty="0">
                <a:latin typeface="Verdana"/>
                <a:cs typeface="Verdana"/>
              </a:rPr>
              <a:t> </a:t>
            </a:r>
            <a:r>
              <a:rPr sz="650" b="1" dirty="0">
                <a:latin typeface="Verdana"/>
                <a:cs typeface="Verdana"/>
              </a:rPr>
              <a:t>со</a:t>
            </a:r>
            <a:r>
              <a:rPr sz="650" b="1" spc="-10" dirty="0">
                <a:latin typeface="Verdana"/>
                <a:cs typeface="Verdana"/>
              </a:rPr>
              <a:t> </a:t>
            </a:r>
            <a:r>
              <a:rPr sz="650" b="1" spc="-45" dirty="0">
                <a:latin typeface="Verdana"/>
                <a:cs typeface="Verdana"/>
              </a:rPr>
              <a:t>сливочным	</a:t>
            </a:r>
            <a:r>
              <a:rPr sz="975" b="1" spc="-30" baseline="4273" dirty="0">
                <a:latin typeface="Verdana"/>
                <a:cs typeface="Verdana"/>
              </a:rPr>
              <a:t>Компот</a:t>
            </a:r>
            <a:r>
              <a:rPr sz="975" b="1" spc="-104" baseline="4273" dirty="0">
                <a:latin typeface="Verdana"/>
                <a:cs typeface="Verdana"/>
              </a:rPr>
              <a:t> </a:t>
            </a:r>
            <a:r>
              <a:rPr sz="975" b="1" spc="-30" baseline="4273" dirty="0">
                <a:latin typeface="Verdana"/>
                <a:cs typeface="Verdana"/>
              </a:rPr>
              <a:t>из</a:t>
            </a:r>
            <a:r>
              <a:rPr sz="975" b="1" spc="-120" baseline="4273" dirty="0">
                <a:latin typeface="Verdana"/>
                <a:cs typeface="Verdana"/>
              </a:rPr>
              <a:t> </a:t>
            </a:r>
            <a:r>
              <a:rPr sz="975" b="1" spc="-52" baseline="4273" dirty="0">
                <a:latin typeface="Verdana"/>
                <a:cs typeface="Verdana"/>
              </a:rPr>
              <a:t>сухофруктов </a:t>
            </a:r>
            <a:r>
              <a:rPr sz="975" b="1" baseline="4273" dirty="0">
                <a:latin typeface="Verdana"/>
                <a:cs typeface="Verdana"/>
              </a:rPr>
              <a:t> </a:t>
            </a:r>
            <a:r>
              <a:rPr sz="650" b="1" spc="-30" dirty="0">
                <a:latin typeface="Verdana"/>
                <a:cs typeface="Verdana"/>
              </a:rPr>
              <a:t>маслом</a:t>
            </a:r>
            <a:endParaRPr sz="650">
              <a:latin typeface="Verdana"/>
              <a:cs typeface="Verdana"/>
            </a:endParaRPr>
          </a:p>
          <a:p>
            <a:pPr marL="1236980" marR="586105" indent="-570230">
              <a:lnSpc>
                <a:spcPct val="101299"/>
              </a:lnSpc>
              <a:spcBef>
                <a:spcPts val="50"/>
              </a:spcBef>
              <a:tabLst>
                <a:tab pos="1242695" algn="l"/>
                <a:tab pos="2562225" algn="l"/>
                <a:tab pos="4460875" algn="l"/>
                <a:tab pos="5790565" algn="l"/>
                <a:tab pos="6665595" algn="l"/>
              </a:tabLst>
            </a:pPr>
            <a:r>
              <a:rPr sz="650" b="1" spc="-20" dirty="0">
                <a:latin typeface="Verdana"/>
                <a:cs typeface="Verdana"/>
              </a:rPr>
              <a:t>Суббота		</a:t>
            </a:r>
            <a:r>
              <a:rPr sz="650" b="1" spc="-30" dirty="0">
                <a:latin typeface="Verdana"/>
                <a:cs typeface="Verdana"/>
              </a:rPr>
              <a:t>Каша</a:t>
            </a:r>
            <a:r>
              <a:rPr sz="650" b="1" spc="-10" dirty="0">
                <a:latin typeface="Verdana"/>
                <a:cs typeface="Verdana"/>
              </a:rPr>
              <a:t> </a:t>
            </a:r>
            <a:r>
              <a:rPr sz="650" b="1" spc="-40" dirty="0">
                <a:latin typeface="Verdana"/>
                <a:cs typeface="Verdana"/>
              </a:rPr>
              <a:t>перловая</a:t>
            </a:r>
            <a:r>
              <a:rPr sz="650" b="1" spc="-5" dirty="0">
                <a:latin typeface="Verdana"/>
                <a:cs typeface="Verdana"/>
              </a:rPr>
              <a:t> </a:t>
            </a:r>
            <a:r>
              <a:rPr sz="650" b="1" spc="-45" dirty="0">
                <a:latin typeface="Verdana"/>
                <a:cs typeface="Verdana"/>
              </a:rPr>
              <a:t>молочная	</a:t>
            </a:r>
            <a:r>
              <a:rPr sz="650" b="1" spc="-15" dirty="0">
                <a:latin typeface="Verdana"/>
                <a:cs typeface="Verdana"/>
              </a:rPr>
              <a:t>Суп</a:t>
            </a:r>
            <a:r>
              <a:rPr sz="650" b="1" spc="175" dirty="0">
                <a:latin typeface="Verdana"/>
                <a:cs typeface="Verdana"/>
              </a:rPr>
              <a:t> </a:t>
            </a:r>
            <a:r>
              <a:rPr sz="650" b="1" dirty="0">
                <a:latin typeface="Verdana"/>
                <a:cs typeface="Verdana"/>
              </a:rPr>
              <a:t>с</a:t>
            </a:r>
            <a:r>
              <a:rPr sz="650" b="1" spc="-10" dirty="0">
                <a:latin typeface="Verdana"/>
                <a:cs typeface="Verdana"/>
              </a:rPr>
              <a:t> </a:t>
            </a:r>
            <a:r>
              <a:rPr sz="650" b="1" spc="-40" dirty="0">
                <a:latin typeface="Verdana"/>
                <a:cs typeface="Verdana"/>
              </a:rPr>
              <a:t>фрикадельками	</a:t>
            </a:r>
            <a:r>
              <a:rPr sz="650" b="1" spc="-30" dirty="0">
                <a:latin typeface="Verdana"/>
                <a:cs typeface="Verdana"/>
              </a:rPr>
              <a:t>Плов</a:t>
            </a:r>
            <a:r>
              <a:rPr sz="650" b="1" spc="-105" dirty="0">
                <a:latin typeface="Verdana"/>
                <a:cs typeface="Verdana"/>
              </a:rPr>
              <a:t> </a:t>
            </a:r>
            <a:r>
              <a:rPr sz="650" b="1" dirty="0">
                <a:latin typeface="Verdana"/>
                <a:cs typeface="Verdana"/>
              </a:rPr>
              <a:t>с</a:t>
            </a:r>
            <a:r>
              <a:rPr sz="650" b="1" spc="-70" dirty="0">
                <a:latin typeface="Verdana"/>
                <a:cs typeface="Verdana"/>
              </a:rPr>
              <a:t> </a:t>
            </a:r>
            <a:r>
              <a:rPr sz="650" b="1" spc="-35" dirty="0">
                <a:latin typeface="Verdana"/>
                <a:cs typeface="Verdana"/>
              </a:rPr>
              <a:t>сухофруктами </a:t>
            </a:r>
            <a:r>
              <a:rPr sz="650" b="1" dirty="0">
                <a:latin typeface="Verdana"/>
                <a:cs typeface="Verdana"/>
              </a:rPr>
              <a:t>	 </a:t>
            </a:r>
            <a:r>
              <a:rPr sz="650" b="1" spc="-35" dirty="0">
                <a:latin typeface="Verdana"/>
                <a:cs typeface="Verdana"/>
              </a:rPr>
              <a:t>Фрукты </a:t>
            </a:r>
            <a:r>
              <a:rPr sz="650" b="1" spc="-40" dirty="0">
                <a:latin typeface="Verdana"/>
                <a:cs typeface="Verdana"/>
              </a:rPr>
              <a:t>свежие	</a:t>
            </a:r>
            <a:r>
              <a:rPr sz="650" b="1" spc="-30" dirty="0">
                <a:latin typeface="Verdana"/>
                <a:cs typeface="Verdana"/>
              </a:rPr>
              <a:t>Кефир</a:t>
            </a:r>
            <a:r>
              <a:rPr sz="650" b="1" dirty="0">
                <a:latin typeface="Verdana"/>
                <a:cs typeface="Verdana"/>
              </a:rPr>
              <a:t> </a:t>
            </a:r>
            <a:r>
              <a:rPr sz="650" b="1" spc="-25" dirty="0">
                <a:latin typeface="Verdana"/>
                <a:cs typeface="Verdana"/>
              </a:rPr>
              <a:t>Яйцо	Капуста</a:t>
            </a:r>
            <a:r>
              <a:rPr sz="650" b="1" spc="-75" dirty="0">
                <a:latin typeface="Verdana"/>
                <a:cs typeface="Verdana"/>
              </a:rPr>
              <a:t> </a:t>
            </a:r>
            <a:r>
              <a:rPr sz="650" b="1" spc="-40" dirty="0">
                <a:latin typeface="Verdana"/>
                <a:cs typeface="Verdana"/>
              </a:rPr>
              <a:t>тушенная	</a:t>
            </a:r>
            <a:r>
              <a:rPr sz="650" b="1" spc="-10" dirty="0">
                <a:latin typeface="Verdana"/>
                <a:cs typeface="Verdana"/>
              </a:rPr>
              <a:t>Салат </a:t>
            </a:r>
            <a:r>
              <a:rPr sz="650" b="1" spc="-20" dirty="0">
                <a:latin typeface="Verdana"/>
                <a:cs typeface="Verdana"/>
              </a:rPr>
              <a:t>из</a:t>
            </a:r>
            <a:r>
              <a:rPr sz="650" b="1" spc="-155" dirty="0">
                <a:latin typeface="Verdana"/>
                <a:cs typeface="Verdana"/>
              </a:rPr>
              <a:t> </a:t>
            </a:r>
            <a:r>
              <a:rPr sz="650" b="1" spc="-40" dirty="0">
                <a:latin typeface="Verdana"/>
                <a:cs typeface="Verdana"/>
              </a:rPr>
              <a:t>овощей</a:t>
            </a:r>
            <a:endParaRPr sz="650">
              <a:latin typeface="Verdana"/>
              <a:cs typeface="Verdana"/>
            </a:endParaRPr>
          </a:p>
          <a:p>
            <a:pPr marL="2569210" marR="2381250" indent="-1328420">
              <a:lnSpc>
                <a:spcPct val="100000"/>
              </a:lnSpc>
              <a:spcBef>
                <a:spcPts val="10"/>
              </a:spcBef>
              <a:tabLst>
                <a:tab pos="2562225" algn="l"/>
                <a:tab pos="4464685" algn="l"/>
              </a:tabLst>
            </a:pPr>
            <a:r>
              <a:rPr sz="650" b="1" spc="-40" dirty="0">
                <a:latin typeface="Verdana"/>
                <a:cs typeface="Verdana"/>
              </a:rPr>
              <a:t>Чай	</a:t>
            </a:r>
            <a:r>
              <a:rPr sz="650" b="1" spc="-35" dirty="0">
                <a:latin typeface="Verdana"/>
                <a:cs typeface="Verdana"/>
              </a:rPr>
              <a:t>Фаршированное</a:t>
            </a:r>
            <a:r>
              <a:rPr sz="650" b="1" spc="-55" dirty="0">
                <a:latin typeface="Verdana"/>
                <a:cs typeface="Verdana"/>
              </a:rPr>
              <a:t> </a:t>
            </a:r>
            <a:r>
              <a:rPr sz="650" b="1" spc="-35" dirty="0">
                <a:latin typeface="Verdana"/>
                <a:cs typeface="Verdana"/>
              </a:rPr>
              <a:t>филе</a:t>
            </a:r>
            <a:r>
              <a:rPr sz="650" b="1" spc="-30" dirty="0">
                <a:latin typeface="Verdana"/>
                <a:cs typeface="Verdana"/>
              </a:rPr>
              <a:t> </a:t>
            </a:r>
            <a:r>
              <a:rPr sz="650" b="1" spc="-50" dirty="0">
                <a:latin typeface="Verdana"/>
                <a:cs typeface="Verdana"/>
              </a:rPr>
              <a:t>курицы	</a:t>
            </a:r>
            <a:r>
              <a:rPr sz="650" b="1" spc="-20" dirty="0">
                <a:latin typeface="Verdana"/>
                <a:cs typeface="Verdana"/>
              </a:rPr>
              <a:t>Компот</a:t>
            </a:r>
            <a:r>
              <a:rPr sz="650" b="1" spc="-85" dirty="0">
                <a:latin typeface="Verdana"/>
                <a:cs typeface="Verdana"/>
              </a:rPr>
              <a:t> </a:t>
            </a:r>
            <a:r>
              <a:rPr sz="650" b="1" spc="-25" dirty="0">
                <a:latin typeface="Verdana"/>
                <a:cs typeface="Verdana"/>
              </a:rPr>
              <a:t>из</a:t>
            </a:r>
            <a:r>
              <a:rPr sz="650" b="1" spc="-85" dirty="0">
                <a:latin typeface="Verdana"/>
                <a:cs typeface="Verdana"/>
              </a:rPr>
              <a:t> </a:t>
            </a:r>
            <a:r>
              <a:rPr sz="650" b="1" spc="-40" dirty="0">
                <a:latin typeface="Verdana"/>
                <a:cs typeface="Verdana"/>
              </a:rPr>
              <a:t>груш </a:t>
            </a:r>
            <a:r>
              <a:rPr sz="650" b="1" dirty="0">
                <a:latin typeface="Verdana"/>
                <a:cs typeface="Verdana"/>
              </a:rPr>
              <a:t> </a:t>
            </a:r>
            <a:r>
              <a:rPr sz="650" b="1" spc="-35" dirty="0">
                <a:latin typeface="Verdana"/>
                <a:cs typeface="Verdana"/>
              </a:rPr>
              <a:t>Чай</a:t>
            </a:r>
            <a:endParaRPr sz="650">
              <a:latin typeface="Verdana"/>
              <a:cs typeface="Verdana"/>
            </a:endParaRPr>
          </a:p>
          <a:p>
            <a:pPr marL="1240790" marR="586105" indent="-676910">
              <a:lnSpc>
                <a:spcPct val="100000"/>
              </a:lnSpc>
              <a:spcBef>
                <a:spcPts val="60"/>
              </a:spcBef>
              <a:tabLst>
                <a:tab pos="2566035" algn="l"/>
                <a:tab pos="4460875" algn="l"/>
                <a:tab pos="5781675" algn="l"/>
                <a:tab pos="6665595" algn="l"/>
              </a:tabLst>
            </a:pPr>
            <a:r>
              <a:rPr sz="650" b="1" spc="-20" dirty="0">
                <a:latin typeface="Verdana"/>
                <a:cs typeface="Verdana"/>
              </a:rPr>
              <a:t>В</a:t>
            </a:r>
            <a:r>
              <a:rPr sz="650" b="1" spc="-30" dirty="0">
                <a:latin typeface="Verdana"/>
                <a:cs typeface="Verdana"/>
              </a:rPr>
              <a:t>о</a:t>
            </a:r>
            <a:r>
              <a:rPr sz="650" b="1" spc="-20" dirty="0">
                <a:latin typeface="Verdana"/>
                <a:cs typeface="Verdana"/>
              </a:rPr>
              <a:t>с</a:t>
            </a:r>
            <a:r>
              <a:rPr sz="650" b="1" spc="-30" dirty="0">
                <a:latin typeface="Verdana"/>
                <a:cs typeface="Verdana"/>
              </a:rPr>
              <a:t>кре</a:t>
            </a:r>
            <a:r>
              <a:rPr sz="650" b="1" spc="-20" dirty="0">
                <a:latin typeface="Verdana"/>
                <a:cs typeface="Verdana"/>
              </a:rPr>
              <a:t>с</a:t>
            </a:r>
            <a:r>
              <a:rPr sz="650" b="1" spc="-25" dirty="0">
                <a:latin typeface="Verdana"/>
                <a:cs typeface="Verdana"/>
              </a:rPr>
              <a:t>е</a:t>
            </a:r>
            <a:r>
              <a:rPr sz="650" b="1" spc="-30" dirty="0">
                <a:latin typeface="Verdana"/>
                <a:cs typeface="Verdana"/>
              </a:rPr>
              <a:t>нь</a:t>
            </a:r>
            <a:r>
              <a:rPr sz="650" b="1" dirty="0">
                <a:latin typeface="Verdana"/>
                <a:cs typeface="Verdana"/>
              </a:rPr>
              <a:t>е   </a:t>
            </a:r>
            <a:r>
              <a:rPr sz="650" b="1" spc="-105" dirty="0">
                <a:latin typeface="Verdana"/>
                <a:cs typeface="Verdana"/>
              </a:rPr>
              <a:t> </a:t>
            </a:r>
            <a:r>
              <a:rPr sz="650" b="1" spc="-35" dirty="0">
                <a:latin typeface="Verdana"/>
                <a:cs typeface="Verdana"/>
              </a:rPr>
              <a:t>К</a:t>
            </a:r>
            <a:r>
              <a:rPr sz="650" b="1" spc="-25" dirty="0">
                <a:latin typeface="Verdana"/>
                <a:cs typeface="Verdana"/>
              </a:rPr>
              <a:t>а</a:t>
            </a:r>
            <a:r>
              <a:rPr sz="650" b="1" spc="-50" dirty="0">
                <a:latin typeface="Verdana"/>
                <a:cs typeface="Verdana"/>
              </a:rPr>
              <a:t>ш</a:t>
            </a:r>
            <a:r>
              <a:rPr sz="650" b="1" dirty="0">
                <a:latin typeface="Verdana"/>
                <a:cs typeface="Verdana"/>
              </a:rPr>
              <a:t>а</a:t>
            </a:r>
            <a:r>
              <a:rPr sz="650" b="1" spc="-85" dirty="0">
                <a:latin typeface="Verdana"/>
                <a:cs typeface="Verdana"/>
              </a:rPr>
              <a:t> </a:t>
            </a:r>
            <a:r>
              <a:rPr sz="650" b="1" spc="-40" dirty="0">
                <a:latin typeface="Verdana"/>
                <a:cs typeface="Verdana"/>
              </a:rPr>
              <a:t>я</a:t>
            </a:r>
            <a:r>
              <a:rPr sz="650" b="1" spc="-35" dirty="0">
                <a:latin typeface="Verdana"/>
                <a:cs typeface="Verdana"/>
              </a:rPr>
              <a:t>ч</a:t>
            </a:r>
            <a:r>
              <a:rPr sz="650" b="1" spc="-40" dirty="0">
                <a:latin typeface="Verdana"/>
                <a:cs typeface="Verdana"/>
              </a:rPr>
              <a:t>нев</a:t>
            </a:r>
            <a:r>
              <a:rPr sz="650" b="1" spc="-35" dirty="0">
                <a:latin typeface="Verdana"/>
                <a:cs typeface="Verdana"/>
              </a:rPr>
              <a:t>а</a:t>
            </a:r>
            <a:r>
              <a:rPr sz="650" b="1" dirty="0">
                <a:latin typeface="Verdana"/>
                <a:cs typeface="Verdana"/>
              </a:rPr>
              <a:t>я</a:t>
            </a:r>
            <a:r>
              <a:rPr sz="650" b="1" spc="-35" dirty="0">
                <a:latin typeface="Verdana"/>
                <a:cs typeface="Verdana"/>
              </a:rPr>
              <a:t> </a:t>
            </a:r>
            <a:r>
              <a:rPr sz="650" b="1" spc="-50" dirty="0">
                <a:latin typeface="Verdana"/>
                <a:cs typeface="Verdana"/>
              </a:rPr>
              <a:t>м</a:t>
            </a:r>
            <a:r>
              <a:rPr sz="650" b="1" spc="-45" dirty="0">
                <a:latin typeface="Verdana"/>
                <a:cs typeface="Verdana"/>
              </a:rPr>
              <a:t>о</a:t>
            </a:r>
            <a:r>
              <a:rPr sz="650" b="1" spc="-50" dirty="0">
                <a:latin typeface="Verdana"/>
                <a:cs typeface="Verdana"/>
              </a:rPr>
              <a:t>л</a:t>
            </a:r>
            <a:r>
              <a:rPr sz="650" b="1" spc="-40" dirty="0">
                <a:latin typeface="Verdana"/>
                <a:cs typeface="Verdana"/>
              </a:rPr>
              <a:t>оч</a:t>
            </a:r>
            <a:r>
              <a:rPr sz="650" b="1" spc="-45" dirty="0">
                <a:latin typeface="Verdana"/>
                <a:cs typeface="Verdana"/>
              </a:rPr>
              <a:t>н</a:t>
            </a:r>
            <a:r>
              <a:rPr sz="650" b="1" spc="-40" dirty="0">
                <a:latin typeface="Verdana"/>
                <a:cs typeface="Verdana"/>
              </a:rPr>
              <a:t>а</a:t>
            </a:r>
            <a:r>
              <a:rPr sz="650" b="1" dirty="0">
                <a:latin typeface="Verdana"/>
                <a:cs typeface="Verdana"/>
              </a:rPr>
              <a:t>я	</a:t>
            </a:r>
            <a:r>
              <a:rPr sz="650" b="1" spc="-30" dirty="0">
                <a:latin typeface="Verdana"/>
                <a:cs typeface="Verdana"/>
              </a:rPr>
              <a:t>Р</a:t>
            </a:r>
            <a:r>
              <a:rPr sz="650" b="1" spc="-25" dirty="0">
                <a:latin typeface="Verdana"/>
                <a:cs typeface="Verdana"/>
              </a:rPr>
              <a:t>асс</a:t>
            </a:r>
            <a:r>
              <a:rPr sz="650" b="1" spc="-30" dirty="0">
                <a:latin typeface="Verdana"/>
                <a:cs typeface="Verdana"/>
              </a:rPr>
              <a:t>о</a:t>
            </a:r>
            <a:r>
              <a:rPr sz="650" b="1" spc="-40" dirty="0">
                <a:latin typeface="Verdana"/>
                <a:cs typeface="Verdana"/>
              </a:rPr>
              <a:t>л</a:t>
            </a:r>
            <a:r>
              <a:rPr sz="650" b="1" spc="-30" dirty="0">
                <a:latin typeface="Verdana"/>
                <a:cs typeface="Verdana"/>
              </a:rPr>
              <a:t>ь</a:t>
            </a:r>
            <a:r>
              <a:rPr sz="650" b="1" spc="-35" dirty="0">
                <a:latin typeface="Verdana"/>
                <a:cs typeface="Verdana"/>
              </a:rPr>
              <a:t>ни</a:t>
            </a:r>
            <a:r>
              <a:rPr sz="650" b="1" dirty="0">
                <a:latin typeface="Verdana"/>
                <a:cs typeface="Verdana"/>
              </a:rPr>
              <a:t>к	</a:t>
            </a:r>
            <a:r>
              <a:rPr sz="650" b="1" spc="-195" dirty="0">
                <a:latin typeface="Verdana"/>
                <a:cs typeface="Verdana"/>
              </a:rPr>
              <a:t> </a:t>
            </a:r>
            <a:r>
              <a:rPr sz="650" b="1" spc="-45" dirty="0">
                <a:latin typeface="Verdana"/>
                <a:cs typeface="Verdana"/>
              </a:rPr>
              <a:t>В</a:t>
            </a:r>
            <a:r>
              <a:rPr sz="650" b="1" spc="-40" dirty="0">
                <a:latin typeface="Verdana"/>
                <a:cs typeface="Verdana"/>
              </a:rPr>
              <a:t>а</a:t>
            </a:r>
            <a:r>
              <a:rPr sz="650" b="1" spc="-45" dirty="0">
                <a:latin typeface="Verdana"/>
                <a:cs typeface="Verdana"/>
              </a:rPr>
              <a:t>ре</a:t>
            </a:r>
            <a:r>
              <a:rPr sz="650" b="1" spc="-40" dirty="0">
                <a:latin typeface="Verdana"/>
                <a:cs typeface="Verdana"/>
              </a:rPr>
              <a:t>н</a:t>
            </a:r>
            <a:r>
              <a:rPr sz="650" b="1" spc="-50" dirty="0">
                <a:latin typeface="Verdana"/>
                <a:cs typeface="Verdana"/>
              </a:rPr>
              <a:t>и</a:t>
            </a:r>
            <a:r>
              <a:rPr sz="650" b="1" spc="-45" dirty="0">
                <a:latin typeface="Verdana"/>
                <a:cs typeface="Verdana"/>
              </a:rPr>
              <a:t>к</a:t>
            </a:r>
            <a:r>
              <a:rPr sz="650" b="1" spc="-5" dirty="0">
                <a:latin typeface="Verdana"/>
                <a:cs typeface="Verdana"/>
              </a:rPr>
              <a:t>и</a:t>
            </a:r>
            <a:r>
              <a:rPr sz="650" b="1" spc="-40" dirty="0">
                <a:latin typeface="Verdana"/>
                <a:cs typeface="Verdana"/>
              </a:rPr>
              <a:t> </a:t>
            </a:r>
            <a:r>
              <a:rPr sz="650" b="1" dirty="0">
                <a:latin typeface="Verdana"/>
                <a:cs typeface="Verdana"/>
              </a:rPr>
              <a:t>с</a:t>
            </a:r>
            <a:r>
              <a:rPr sz="650" b="1" spc="10" dirty="0">
                <a:latin typeface="Verdana"/>
                <a:cs typeface="Verdana"/>
              </a:rPr>
              <a:t> </a:t>
            </a:r>
            <a:r>
              <a:rPr sz="650" b="1" spc="-45" dirty="0">
                <a:latin typeface="Verdana"/>
                <a:cs typeface="Verdana"/>
              </a:rPr>
              <a:t>к</a:t>
            </a:r>
            <a:r>
              <a:rPr sz="650" b="1" spc="-35" dirty="0">
                <a:latin typeface="Verdana"/>
                <a:cs typeface="Verdana"/>
              </a:rPr>
              <a:t>а</a:t>
            </a:r>
            <a:r>
              <a:rPr sz="650" b="1" spc="-40" dirty="0">
                <a:latin typeface="Verdana"/>
                <a:cs typeface="Verdana"/>
              </a:rPr>
              <a:t>р</a:t>
            </a:r>
            <a:r>
              <a:rPr sz="650" b="1" spc="-35" dirty="0">
                <a:latin typeface="Verdana"/>
                <a:cs typeface="Verdana"/>
              </a:rPr>
              <a:t>т</a:t>
            </a:r>
            <a:r>
              <a:rPr sz="650" b="1" spc="-40" dirty="0">
                <a:latin typeface="Verdana"/>
                <a:cs typeface="Verdana"/>
              </a:rPr>
              <a:t>о</a:t>
            </a:r>
            <a:r>
              <a:rPr sz="650" b="1" spc="-60" dirty="0">
                <a:latin typeface="Verdana"/>
                <a:cs typeface="Verdana"/>
              </a:rPr>
              <a:t>ш</a:t>
            </a:r>
            <a:r>
              <a:rPr sz="650" b="1" spc="-40" dirty="0">
                <a:latin typeface="Verdana"/>
                <a:cs typeface="Verdana"/>
              </a:rPr>
              <a:t>к</a:t>
            </a:r>
            <a:r>
              <a:rPr sz="650" b="1" spc="-35" dirty="0">
                <a:latin typeface="Verdana"/>
                <a:cs typeface="Verdana"/>
              </a:rPr>
              <a:t>о</a:t>
            </a:r>
            <a:r>
              <a:rPr sz="650" b="1" spc="-5" dirty="0">
                <a:latin typeface="Verdana"/>
                <a:cs typeface="Verdana"/>
              </a:rPr>
              <a:t>й</a:t>
            </a:r>
            <a:r>
              <a:rPr sz="650" b="1" dirty="0">
                <a:latin typeface="Verdana"/>
                <a:cs typeface="Verdana"/>
              </a:rPr>
              <a:t>	</a:t>
            </a:r>
            <a:r>
              <a:rPr sz="650" b="1" spc="-30" dirty="0">
                <a:latin typeface="Verdana"/>
                <a:cs typeface="Verdana"/>
              </a:rPr>
              <a:t>Т</a:t>
            </a:r>
            <a:r>
              <a:rPr sz="650" b="1" spc="-35" dirty="0">
                <a:latin typeface="Verdana"/>
                <a:cs typeface="Verdana"/>
              </a:rPr>
              <a:t>в</a:t>
            </a:r>
            <a:r>
              <a:rPr sz="650" b="1" spc="-40" dirty="0">
                <a:latin typeface="Verdana"/>
                <a:cs typeface="Verdana"/>
              </a:rPr>
              <a:t>оро</a:t>
            </a:r>
            <a:r>
              <a:rPr sz="650" b="1" spc="-50" dirty="0">
                <a:latin typeface="Verdana"/>
                <a:cs typeface="Verdana"/>
              </a:rPr>
              <a:t>ж</a:t>
            </a:r>
            <a:r>
              <a:rPr sz="650" b="1" spc="-40" dirty="0">
                <a:latin typeface="Verdana"/>
                <a:cs typeface="Verdana"/>
              </a:rPr>
              <a:t>н</a:t>
            </a:r>
            <a:r>
              <a:rPr sz="650" b="1" spc="-30" dirty="0">
                <a:latin typeface="Verdana"/>
                <a:cs typeface="Verdana"/>
              </a:rPr>
              <a:t>а</a:t>
            </a:r>
            <a:r>
              <a:rPr sz="650" b="1" dirty="0">
                <a:latin typeface="Verdana"/>
                <a:cs typeface="Verdana"/>
              </a:rPr>
              <a:t>я	</a:t>
            </a:r>
            <a:r>
              <a:rPr sz="650" b="1" spc="-35" dirty="0">
                <a:latin typeface="Verdana"/>
                <a:cs typeface="Verdana"/>
              </a:rPr>
              <a:t>К</a:t>
            </a:r>
            <a:r>
              <a:rPr sz="650" b="1" spc="-30" dirty="0">
                <a:latin typeface="Verdana"/>
                <a:cs typeface="Verdana"/>
              </a:rPr>
              <a:t>е</a:t>
            </a:r>
            <a:r>
              <a:rPr sz="650" b="1" spc="-45" dirty="0">
                <a:latin typeface="Verdana"/>
                <a:cs typeface="Verdana"/>
              </a:rPr>
              <a:t>ф</a:t>
            </a:r>
            <a:r>
              <a:rPr sz="650" b="1" spc="-35" dirty="0">
                <a:latin typeface="Verdana"/>
                <a:cs typeface="Verdana"/>
              </a:rPr>
              <a:t>и</a:t>
            </a:r>
            <a:r>
              <a:rPr sz="650" b="1" dirty="0">
                <a:latin typeface="Verdana"/>
                <a:cs typeface="Verdana"/>
              </a:rPr>
              <a:t>р  </a:t>
            </a:r>
            <a:r>
              <a:rPr sz="650" b="1" spc="-35" dirty="0">
                <a:latin typeface="Verdana"/>
                <a:cs typeface="Verdana"/>
              </a:rPr>
              <a:t>Сырники</a:t>
            </a:r>
            <a:r>
              <a:rPr sz="650" b="1" spc="-30" dirty="0">
                <a:latin typeface="Verdana"/>
                <a:cs typeface="Verdana"/>
              </a:rPr>
              <a:t> </a:t>
            </a:r>
            <a:r>
              <a:rPr sz="650" b="1" dirty="0">
                <a:latin typeface="Verdana"/>
                <a:cs typeface="Verdana"/>
              </a:rPr>
              <a:t>со</a:t>
            </a:r>
            <a:r>
              <a:rPr sz="650" b="1" spc="-30" dirty="0">
                <a:latin typeface="Verdana"/>
                <a:cs typeface="Verdana"/>
              </a:rPr>
              <a:t> </a:t>
            </a:r>
            <a:r>
              <a:rPr sz="650" b="1" spc="-45" dirty="0">
                <a:latin typeface="Verdana"/>
                <a:cs typeface="Verdana"/>
              </a:rPr>
              <a:t>сгущенным	</a:t>
            </a:r>
            <a:r>
              <a:rPr sz="650" b="1" spc="-40" dirty="0">
                <a:latin typeface="Verdana"/>
                <a:cs typeface="Verdana"/>
              </a:rPr>
              <a:t>Гуляш </a:t>
            </a:r>
            <a:r>
              <a:rPr sz="650" b="1" dirty="0">
                <a:latin typeface="Verdana"/>
                <a:cs typeface="Verdana"/>
              </a:rPr>
              <a:t>с </a:t>
            </a:r>
            <a:r>
              <a:rPr sz="650" b="1" spc="-35" dirty="0">
                <a:latin typeface="Verdana"/>
                <a:cs typeface="Verdana"/>
              </a:rPr>
              <a:t>гречневой</a:t>
            </a:r>
            <a:r>
              <a:rPr sz="650" b="1" spc="-50" dirty="0">
                <a:latin typeface="Verdana"/>
                <a:cs typeface="Verdana"/>
              </a:rPr>
              <a:t> </a:t>
            </a:r>
            <a:r>
              <a:rPr sz="650" b="1" spc="-30" dirty="0">
                <a:latin typeface="Verdana"/>
                <a:cs typeface="Verdana"/>
              </a:rPr>
              <a:t>рассыпчатой</a:t>
            </a:r>
            <a:r>
              <a:rPr sz="650" b="1" spc="-25" dirty="0">
                <a:latin typeface="Verdana"/>
                <a:cs typeface="Verdana"/>
              </a:rPr>
              <a:t> </a:t>
            </a:r>
            <a:r>
              <a:rPr sz="650" b="1" spc="-50" dirty="0">
                <a:latin typeface="Verdana"/>
                <a:cs typeface="Verdana"/>
              </a:rPr>
              <a:t>кашей	</a:t>
            </a:r>
            <a:r>
              <a:rPr sz="650" b="1" spc="-10" dirty="0">
                <a:latin typeface="Verdana"/>
                <a:cs typeface="Verdana"/>
              </a:rPr>
              <a:t>Салат	</a:t>
            </a:r>
            <a:r>
              <a:rPr sz="650" b="1" spc="-35" dirty="0">
                <a:latin typeface="Verdana"/>
                <a:cs typeface="Verdana"/>
              </a:rPr>
              <a:t>запеканка</a:t>
            </a:r>
            <a:endParaRPr sz="650">
              <a:latin typeface="Verdana"/>
              <a:cs typeface="Verdana"/>
            </a:endParaRPr>
          </a:p>
          <a:p>
            <a:pPr marL="1240790" marR="1071880" indent="2540">
              <a:lnSpc>
                <a:spcPct val="100000"/>
              </a:lnSpc>
              <a:spcBef>
                <a:spcPts val="10"/>
              </a:spcBef>
              <a:tabLst>
                <a:tab pos="2566035" algn="l"/>
                <a:tab pos="4460875" algn="l"/>
                <a:tab pos="5784215" algn="l"/>
              </a:tabLst>
            </a:pPr>
            <a:r>
              <a:rPr sz="650" b="1" spc="-35" dirty="0">
                <a:latin typeface="Verdana"/>
                <a:cs typeface="Verdana"/>
              </a:rPr>
              <a:t>молоком	</a:t>
            </a:r>
            <a:r>
              <a:rPr sz="650" b="1" spc="-30" dirty="0">
                <a:latin typeface="Verdana"/>
                <a:cs typeface="Verdana"/>
              </a:rPr>
              <a:t>Винегрет	</a:t>
            </a:r>
            <a:r>
              <a:rPr sz="650" b="1" spc="-40" dirty="0">
                <a:latin typeface="Verdana"/>
                <a:cs typeface="Verdana"/>
              </a:rPr>
              <a:t>Чай	</a:t>
            </a:r>
            <a:r>
              <a:rPr sz="650" b="1" spc="5" dirty="0">
                <a:latin typeface="Verdana"/>
                <a:cs typeface="Verdana"/>
              </a:rPr>
              <a:t>Сок</a:t>
            </a:r>
            <a:r>
              <a:rPr sz="650" b="1" spc="-105" dirty="0">
                <a:latin typeface="Verdana"/>
                <a:cs typeface="Verdana"/>
              </a:rPr>
              <a:t> </a:t>
            </a:r>
            <a:r>
              <a:rPr sz="650" b="1" spc="-45" dirty="0">
                <a:latin typeface="Verdana"/>
                <a:cs typeface="Verdana"/>
              </a:rPr>
              <a:t>фруктовый </a:t>
            </a:r>
            <a:r>
              <a:rPr sz="650" b="1" dirty="0">
                <a:latin typeface="Verdana"/>
                <a:cs typeface="Verdana"/>
              </a:rPr>
              <a:t> </a:t>
            </a:r>
            <a:r>
              <a:rPr sz="650" b="1" spc="-35" dirty="0">
                <a:latin typeface="Verdana"/>
                <a:cs typeface="Verdana"/>
              </a:rPr>
              <a:t>Чай</a:t>
            </a:r>
            <a:r>
              <a:rPr sz="650" b="1" spc="-50" dirty="0">
                <a:latin typeface="Verdana"/>
                <a:cs typeface="Verdana"/>
              </a:rPr>
              <a:t> </a:t>
            </a:r>
            <a:r>
              <a:rPr sz="650" b="1" dirty="0">
                <a:latin typeface="Verdana"/>
                <a:cs typeface="Verdana"/>
              </a:rPr>
              <a:t>с</a:t>
            </a:r>
            <a:r>
              <a:rPr sz="650" b="1" spc="10" dirty="0">
                <a:latin typeface="Verdana"/>
                <a:cs typeface="Verdana"/>
              </a:rPr>
              <a:t> </a:t>
            </a:r>
            <a:r>
              <a:rPr sz="650" b="1" spc="-35" dirty="0">
                <a:latin typeface="Verdana"/>
                <a:cs typeface="Verdana"/>
              </a:rPr>
              <a:t>молоком	</a:t>
            </a:r>
            <a:r>
              <a:rPr sz="650" b="1" spc="-20" dirty="0">
                <a:latin typeface="Verdana"/>
                <a:cs typeface="Verdana"/>
              </a:rPr>
              <a:t>Компот из</a:t>
            </a:r>
            <a:r>
              <a:rPr sz="650" b="1" spc="-130" dirty="0">
                <a:latin typeface="Verdana"/>
                <a:cs typeface="Verdana"/>
              </a:rPr>
              <a:t> </a:t>
            </a:r>
            <a:r>
              <a:rPr sz="650" b="1" spc="-35" dirty="0">
                <a:latin typeface="Verdana"/>
                <a:cs typeface="Verdana"/>
              </a:rPr>
              <a:t>сухофруктов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53"/>
            <a:ext cx="7559040" cy="5327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253"/>
            <a:ext cx="7559040" cy="532765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600">
              <a:latin typeface="Times New Roman"/>
              <a:cs typeface="Times New Roman"/>
            </a:endParaRPr>
          </a:p>
          <a:p>
            <a:pPr marL="1515110">
              <a:lnSpc>
                <a:spcPct val="100000"/>
              </a:lnSpc>
            </a:pPr>
            <a:r>
              <a:rPr sz="1950" spc="75" dirty="0">
                <a:latin typeface="Verdana"/>
                <a:cs typeface="Verdana"/>
              </a:rPr>
              <a:t>ПРОФИЛЬ </a:t>
            </a:r>
            <a:r>
              <a:rPr sz="1950" spc="70" dirty="0">
                <a:latin typeface="Verdana"/>
                <a:cs typeface="Verdana"/>
              </a:rPr>
              <a:t>ЗДОРОВЬЯ</a:t>
            </a:r>
            <a:r>
              <a:rPr sz="1950" spc="260" dirty="0">
                <a:latin typeface="Verdana"/>
                <a:cs typeface="Verdana"/>
              </a:rPr>
              <a:t> </a:t>
            </a:r>
            <a:r>
              <a:rPr sz="1950" spc="55" dirty="0">
                <a:latin typeface="Verdana"/>
                <a:cs typeface="Verdana"/>
              </a:rPr>
              <a:t>ЖЕНЩИНЫ</a:t>
            </a:r>
            <a:endParaRPr sz="1950">
              <a:latin typeface="Verdana"/>
              <a:cs typeface="Verdana"/>
            </a:endParaRPr>
          </a:p>
          <a:p>
            <a:pPr marL="350520">
              <a:lnSpc>
                <a:spcPct val="100000"/>
              </a:lnSpc>
              <a:spcBef>
                <a:spcPts val="1400"/>
              </a:spcBef>
            </a:pPr>
            <a:r>
              <a:rPr sz="1950" b="1" spc="-40" dirty="0">
                <a:latin typeface="Verdana"/>
                <a:cs typeface="Verdana"/>
              </a:rPr>
              <a:t>Советы </a:t>
            </a:r>
            <a:r>
              <a:rPr sz="1950" b="1" spc="-70" dirty="0">
                <a:latin typeface="Verdana"/>
                <a:cs typeface="Verdana"/>
              </a:rPr>
              <a:t>для</a:t>
            </a:r>
            <a:r>
              <a:rPr sz="1950" b="1" spc="-25" dirty="0">
                <a:latin typeface="Verdana"/>
                <a:cs typeface="Verdana"/>
              </a:rPr>
              <a:t> </a:t>
            </a:r>
            <a:r>
              <a:rPr sz="1950" b="1" spc="-65" dirty="0">
                <a:latin typeface="Verdana"/>
                <a:cs typeface="Verdana"/>
              </a:rPr>
              <a:t>девушек</a:t>
            </a:r>
            <a:endParaRPr sz="1950">
              <a:latin typeface="Verdana"/>
              <a:cs typeface="Verdana"/>
            </a:endParaRPr>
          </a:p>
          <a:p>
            <a:pPr marL="346710">
              <a:lnSpc>
                <a:spcPct val="100000"/>
              </a:lnSpc>
              <a:spcBef>
                <a:spcPts val="960"/>
              </a:spcBef>
            </a:pPr>
            <a:r>
              <a:rPr sz="1100" i="1" spc="40" dirty="0">
                <a:latin typeface="Verdana"/>
                <a:cs typeface="Verdana"/>
              </a:rPr>
              <a:t>Девушка</a:t>
            </a:r>
            <a:r>
              <a:rPr sz="1100" i="1" spc="-105" dirty="0">
                <a:latin typeface="Verdana"/>
                <a:cs typeface="Verdana"/>
              </a:rPr>
              <a:t> </a:t>
            </a:r>
            <a:r>
              <a:rPr sz="1100" i="1" spc="50" dirty="0">
                <a:latin typeface="Verdana"/>
                <a:cs typeface="Verdana"/>
              </a:rPr>
              <a:t>стремится</a:t>
            </a:r>
            <a:r>
              <a:rPr sz="1100" i="1" spc="-114" dirty="0">
                <a:latin typeface="Verdana"/>
                <a:cs typeface="Verdana"/>
              </a:rPr>
              <a:t> </a:t>
            </a:r>
            <a:r>
              <a:rPr sz="1100" i="1" spc="25" dirty="0">
                <a:latin typeface="Verdana"/>
                <a:cs typeface="Verdana"/>
              </a:rPr>
              <a:t>всегда</a:t>
            </a:r>
            <a:r>
              <a:rPr sz="1100" i="1" spc="-114" dirty="0">
                <a:latin typeface="Verdana"/>
                <a:cs typeface="Verdana"/>
              </a:rPr>
              <a:t> </a:t>
            </a:r>
            <a:r>
              <a:rPr sz="1100" i="1" spc="40" dirty="0">
                <a:latin typeface="Verdana"/>
                <a:cs typeface="Verdana"/>
              </a:rPr>
              <a:t>оставаться</a:t>
            </a:r>
            <a:r>
              <a:rPr sz="1100" i="1" spc="-130" dirty="0">
                <a:latin typeface="Verdana"/>
                <a:cs typeface="Verdana"/>
              </a:rPr>
              <a:t> </a:t>
            </a:r>
            <a:r>
              <a:rPr sz="1100" i="1" spc="30" dirty="0">
                <a:latin typeface="Verdana"/>
                <a:cs typeface="Verdana"/>
              </a:rPr>
              <a:t>красивой</a:t>
            </a:r>
            <a:endParaRPr sz="1100">
              <a:latin typeface="Verdana"/>
              <a:cs typeface="Verdana"/>
            </a:endParaRPr>
          </a:p>
          <a:p>
            <a:pPr marL="356870" marR="3262629">
              <a:lnSpc>
                <a:spcPts val="1420"/>
              </a:lnSpc>
              <a:spcBef>
                <a:spcPts val="35"/>
              </a:spcBef>
            </a:pPr>
            <a:r>
              <a:rPr sz="1100" i="1" spc="-5" dirty="0">
                <a:latin typeface="Verdana"/>
                <a:cs typeface="Verdana"/>
              </a:rPr>
              <a:t>и</a:t>
            </a:r>
            <a:r>
              <a:rPr sz="1100" i="1" spc="-160" dirty="0">
                <a:latin typeface="Verdana"/>
                <a:cs typeface="Verdana"/>
              </a:rPr>
              <a:t> </a:t>
            </a:r>
            <a:r>
              <a:rPr sz="1100" i="1" spc="30" dirty="0">
                <a:latin typeface="Verdana"/>
                <a:cs typeface="Verdana"/>
              </a:rPr>
              <a:t>здоровой.</a:t>
            </a:r>
            <a:r>
              <a:rPr sz="1100" i="1" spc="-25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И</a:t>
            </a:r>
            <a:r>
              <a:rPr sz="1100" i="1" spc="-135" dirty="0">
                <a:latin typeface="Verdana"/>
                <a:cs typeface="Verdana"/>
              </a:rPr>
              <a:t> </a:t>
            </a:r>
            <a:r>
              <a:rPr sz="1100" i="1" spc="30" dirty="0">
                <a:latin typeface="Verdana"/>
                <a:cs typeface="Verdana"/>
              </a:rPr>
              <a:t>это</a:t>
            </a:r>
            <a:r>
              <a:rPr sz="1100" i="1" spc="-105" dirty="0">
                <a:latin typeface="Verdana"/>
                <a:cs typeface="Verdana"/>
              </a:rPr>
              <a:t> </a:t>
            </a:r>
            <a:r>
              <a:rPr sz="1100" i="1" spc="5" dirty="0">
                <a:latin typeface="Verdana"/>
                <a:cs typeface="Verdana"/>
              </a:rPr>
              <a:t>не</a:t>
            </a:r>
            <a:r>
              <a:rPr sz="1100" i="1" spc="-110" dirty="0">
                <a:latin typeface="Verdana"/>
                <a:cs typeface="Verdana"/>
              </a:rPr>
              <a:t> </a:t>
            </a:r>
            <a:r>
              <a:rPr sz="1100" i="1" spc="25" dirty="0">
                <a:latin typeface="Verdana"/>
                <a:cs typeface="Verdana"/>
              </a:rPr>
              <a:t>сложно.</a:t>
            </a:r>
            <a:r>
              <a:rPr sz="1100" i="1" spc="-30" dirty="0">
                <a:latin typeface="Verdana"/>
                <a:cs typeface="Verdana"/>
              </a:rPr>
              <a:t> </a:t>
            </a:r>
            <a:r>
              <a:rPr sz="1100" i="1" spc="65" dirty="0">
                <a:latin typeface="Verdana"/>
                <a:cs typeface="Verdana"/>
              </a:rPr>
              <a:t>Стоитлишь</a:t>
            </a:r>
            <a:r>
              <a:rPr sz="1100" i="1" spc="-45" dirty="0">
                <a:latin typeface="Verdana"/>
                <a:cs typeface="Verdana"/>
              </a:rPr>
              <a:t> </a:t>
            </a:r>
            <a:r>
              <a:rPr sz="1100" i="1" spc="35" dirty="0">
                <a:latin typeface="Verdana"/>
                <a:cs typeface="Verdana"/>
              </a:rPr>
              <a:t>соблюдать  несколько </a:t>
            </a:r>
            <a:r>
              <a:rPr sz="1100" i="1" spc="50" dirty="0">
                <a:latin typeface="Verdana"/>
                <a:cs typeface="Verdana"/>
              </a:rPr>
              <a:t>полезных</a:t>
            </a:r>
            <a:r>
              <a:rPr sz="1100" i="1" spc="-35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правил.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50">
              <a:latin typeface="Times New Roman"/>
              <a:cs typeface="Times New Roman"/>
            </a:endParaRPr>
          </a:p>
          <a:p>
            <a:pPr marL="591820">
              <a:lnSpc>
                <a:spcPct val="100000"/>
              </a:lnSpc>
            </a:pPr>
            <a:r>
              <a:rPr sz="750" dirty="0">
                <a:latin typeface="Verdana"/>
                <a:cs typeface="Verdana"/>
              </a:rPr>
              <a:t>'</a:t>
            </a:r>
            <a:r>
              <a:rPr sz="750" spc="-90" dirty="0">
                <a:latin typeface="Verdana"/>
                <a:cs typeface="Verdana"/>
              </a:rPr>
              <a:t> </a:t>
            </a:r>
            <a:r>
              <a:rPr sz="1100" i="1" spc="65" dirty="0">
                <a:latin typeface="Verdana"/>
                <a:cs typeface="Verdana"/>
              </a:rPr>
              <a:t>ВСЕГДА</a:t>
            </a:r>
            <a:r>
              <a:rPr sz="1100" i="1" spc="75" dirty="0">
                <a:latin typeface="Verdana"/>
                <a:cs typeface="Verdana"/>
              </a:rPr>
              <a:t> </a:t>
            </a:r>
            <a:r>
              <a:rPr sz="1100" i="1" spc="70" dirty="0">
                <a:latin typeface="Verdana"/>
                <a:cs typeface="Verdana"/>
              </a:rPr>
              <a:t>УДАЛЯЙТЕ</a:t>
            </a:r>
            <a:r>
              <a:rPr sz="1100" i="1" spc="-150" dirty="0">
                <a:latin typeface="Verdana"/>
                <a:cs typeface="Verdana"/>
              </a:rPr>
              <a:t> </a:t>
            </a:r>
            <a:r>
              <a:rPr sz="1100" i="1" spc="85" dirty="0">
                <a:latin typeface="Verdana"/>
                <a:cs typeface="Verdana"/>
              </a:rPr>
              <a:t>МАКИЯЖ</a:t>
            </a:r>
            <a:r>
              <a:rPr sz="1100" i="1" spc="-85" dirty="0">
                <a:latin typeface="Verdana"/>
                <a:cs typeface="Verdana"/>
              </a:rPr>
              <a:t> </a:t>
            </a:r>
            <a:r>
              <a:rPr sz="1100" i="1" spc="15" dirty="0">
                <a:latin typeface="Verdana"/>
                <a:cs typeface="Verdana"/>
              </a:rPr>
              <a:t>НА</a:t>
            </a:r>
            <a:r>
              <a:rPr sz="1100" i="1" spc="-45" dirty="0">
                <a:latin typeface="Verdana"/>
                <a:cs typeface="Verdana"/>
              </a:rPr>
              <a:t> </a:t>
            </a:r>
            <a:r>
              <a:rPr sz="1100" i="1" spc="25" dirty="0">
                <a:latin typeface="Verdana"/>
                <a:cs typeface="Verdana"/>
              </a:rPr>
              <a:t>НОЧЬ</a:t>
            </a:r>
            <a:endParaRPr sz="1100">
              <a:latin typeface="Verdana"/>
              <a:cs typeface="Verdana"/>
            </a:endParaRPr>
          </a:p>
          <a:p>
            <a:pPr marL="356870" marR="3146425" indent="2540">
              <a:lnSpc>
                <a:spcPct val="105300"/>
              </a:lnSpc>
            </a:pPr>
            <a:r>
              <a:rPr sz="1100" i="1" spc="35" dirty="0">
                <a:latin typeface="Verdana"/>
                <a:cs typeface="Verdana"/>
              </a:rPr>
              <a:t>Коже</a:t>
            </a:r>
            <a:r>
              <a:rPr sz="1100" i="1" spc="-105" dirty="0">
                <a:latin typeface="Verdana"/>
                <a:cs typeface="Verdana"/>
              </a:rPr>
              <a:t> </a:t>
            </a:r>
            <a:r>
              <a:rPr sz="1100" i="1" spc="45" dirty="0">
                <a:latin typeface="Verdana"/>
                <a:cs typeface="Verdana"/>
              </a:rPr>
              <a:t>необходимо</a:t>
            </a:r>
            <a:r>
              <a:rPr sz="1100" i="1" spc="-185" dirty="0">
                <a:latin typeface="Verdana"/>
                <a:cs typeface="Verdana"/>
              </a:rPr>
              <a:t> </a:t>
            </a:r>
            <a:r>
              <a:rPr sz="1100" i="1" spc="40" dirty="0">
                <a:latin typeface="Verdana"/>
                <a:cs typeface="Verdana"/>
              </a:rPr>
              <a:t>дышать.</a:t>
            </a:r>
            <a:r>
              <a:rPr sz="1100" i="1" spc="-55" dirty="0">
                <a:latin typeface="Verdana"/>
                <a:cs typeface="Verdana"/>
              </a:rPr>
              <a:t> </a:t>
            </a:r>
            <a:r>
              <a:rPr sz="1100" i="1" spc="45" dirty="0">
                <a:latin typeface="Verdana"/>
                <a:cs typeface="Verdana"/>
              </a:rPr>
              <a:t>Если</a:t>
            </a:r>
            <a:r>
              <a:rPr sz="1100" i="1" spc="-100" dirty="0">
                <a:latin typeface="Verdana"/>
                <a:cs typeface="Verdana"/>
              </a:rPr>
              <a:t> </a:t>
            </a:r>
            <a:r>
              <a:rPr sz="1100" i="1" spc="20" dirty="0">
                <a:latin typeface="Verdana"/>
                <a:cs typeface="Verdana"/>
              </a:rPr>
              <a:t>вы</a:t>
            </a:r>
            <a:r>
              <a:rPr sz="1100" i="1" spc="-114" dirty="0">
                <a:latin typeface="Verdana"/>
                <a:cs typeface="Verdana"/>
              </a:rPr>
              <a:t> </a:t>
            </a:r>
            <a:r>
              <a:rPr sz="1100" i="1" spc="5" dirty="0">
                <a:latin typeface="Verdana"/>
                <a:cs typeface="Verdana"/>
              </a:rPr>
              <a:t>не</a:t>
            </a:r>
            <a:r>
              <a:rPr sz="1100" i="1" spc="-204" dirty="0">
                <a:latin typeface="Verdana"/>
                <a:cs typeface="Verdana"/>
              </a:rPr>
              <a:t> </a:t>
            </a:r>
            <a:r>
              <a:rPr sz="1100" i="1" spc="15" dirty="0">
                <a:latin typeface="Verdana"/>
                <a:cs typeface="Verdana"/>
              </a:rPr>
              <a:t>хотите,</a:t>
            </a:r>
            <a:r>
              <a:rPr sz="1100" i="1" spc="-15" dirty="0">
                <a:latin typeface="Verdana"/>
                <a:cs typeface="Verdana"/>
              </a:rPr>
              <a:t> </a:t>
            </a:r>
            <a:r>
              <a:rPr sz="1100" i="1" spc="25" dirty="0">
                <a:latin typeface="Verdana"/>
                <a:cs typeface="Verdana"/>
              </a:rPr>
              <a:t>чтобы  </a:t>
            </a:r>
            <a:r>
              <a:rPr sz="1100" i="1" dirty="0">
                <a:latin typeface="Verdana"/>
                <a:cs typeface="Verdana"/>
              </a:rPr>
              <a:t>у</a:t>
            </a:r>
            <a:r>
              <a:rPr sz="1100" i="1" spc="-185" dirty="0">
                <a:latin typeface="Verdana"/>
                <a:cs typeface="Verdana"/>
              </a:rPr>
              <a:t> </a:t>
            </a:r>
            <a:r>
              <a:rPr sz="1100" i="1" spc="35" dirty="0">
                <a:latin typeface="Verdana"/>
                <a:cs typeface="Verdana"/>
              </a:rPr>
              <a:t>вас</a:t>
            </a:r>
            <a:r>
              <a:rPr sz="1100" i="1" spc="-130" dirty="0">
                <a:latin typeface="Verdana"/>
                <a:cs typeface="Verdana"/>
              </a:rPr>
              <a:t> </a:t>
            </a:r>
            <a:r>
              <a:rPr sz="1100" i="1" spc="40" dirty="0">
                <a:latin typeface="Verdana"/>
                <a:cs typeface="Verdana"/>
              </a:rPr>
              <a:t>были</a:t>
            </a:r>
            <a:r>
              <a:rPr sz="1100" i="1" spc="-145" dirty="0">
                <a:latin typeface="Verdana"/>
                <a:cs typeface="Verdana"/>
              </a:rPr>
              <a:t> </a:t>
            </a:r>
            <a:r>
              <a:rPr sz="1100" i="1" spc="20" dirty="0">
                <a:latin typeface="Verdana"/>
                <a:cs typeface="Verdana"/>
              </a:rPr>
              <a:t>прыщи,</a:t>
            </a:r>
            <a:r>
              <a:rPr sz="1100" i="1" spc="-90" dirty="0">
                <a:latin typeface="Verdana"/>
                <a:cs typeface="Verdana"/>
              </a:rPr>
              <a:t> </a:t>
            </a:r>
            <a:r>
              <a:rPr sz="1100" i="1" spc="30" dirty="0">
                <a:latin typeface="Verdana"/>
                <a:cs typeface="Verdana"/>
              </a:rPr>
              <a:t>покраснения</a:t>
            </a:r>
            <a:r>
              <a:rPr sz="1100" i="1" spc="-140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и</a:t>
            </a:r>
            <a:r>
              <a:rPr sz="1100" i="1" spc="-165" dirty="0">
                <a:latin typeface="Verdana"/>
                <a:cs typeface="Verdana"/>
              </a:rPr>
              <a:t> </a:t>
            </a:r>
            <a:r>
              <a:rPr sz="1100" i="1" spc="25" dirty="0">
                <a:latin typeface="Verdana"/>
                <a:cs typeface="Verdana"/>
              </a:rPr>
              <a:t>иные</a:t>
            </a:r>
            <a:r>
              <a:rPr sz="1100" i="1" spc="-120" dirty="0">
                <a:latin typeface="Verdana"/>
                <a:cs typeface="Verdana"/>
              </a:rPr>
              <a:t> </a:t>
            </a:r>
            <a:r>
              <a:rPr sz="1100" i="1" spc="35" dirty="0">
                <a:latin typeface="Verdana"/>
                <a:cs typeface="Verdana"/>
              </a:rPr>
              <a:t>неприятности</a:t>
            </a:r>
            <a:endParaRPr sz="1100">
              <a:latin typeface="Verdana"/>
              <a:cs typeface="Verdana"/>
            </a:endParaRPr>
          </a:p>
          <a:p>
            <a:pPr marL="359410">
              <a:lnSpc>
                <a:spcPct val="100000"/>
              </a:lnSpc>
              <a:spcBef>
                <a:spcPts val="100"/>
              </a:spcBef>
            </a:pPr>
            <a:r>
              <a:rPr sz="1100" i="1" dirty="0">
                <a:latin typeface="Verdana"/>
                <a:cs typeface="Verdana"/>
              </a:rPr>
              <a:t>с</a:t>
            </a:r>
            <a:r>
              <a:rPr sz="1100" i="1" spc="-170" dirty="0">
                <a:latin typeface="Verdana"/>
                <a:cs typeface="Verdana"/>
              </a:rPr>
              <a:t> </a:t>
            </a:r>
            <a:r>
              <a:rPr sz="1100" i="1" spc="30" dirty="0">
                <a:latin typeface="Verdana"/>
                <a:cs typeface="Verdana"/>
              </a:rPr>
              <a:t>личиком,</a:t>
            </a:r>
            <a:r>
              <a:rPr sz="1100" i="1" spc="-60" dirty="0">
                <a:latin typeface="Verdana"/>
                <a:cs typeface="Verdana"/>
              </a:rPr>
              <a:t> </a:t>
            </a:r>
            <a:r>
              <a:rPr sz="1100" i="1" spc="55" dirty="0">
                <a:latin typeface="Verdana"/>
                <a:cs typeface="Verdana"/>
              </a:rPr>
              <a:t>стоит</a:t>
            </a:r>
            <a:r>
              <a:rPr sz="1100" i="1" spc="-235" dirty="0">
                <a:latin typeface="Verdana"/>
                <a:cs typeface="Verdana"/>
              </a:rPr>
              <a:t> </a:t>
            </a:r>
            <a:r>
              <a:rPr sz="1100" i="1" spc="30" dirty="0">
                <a:latin typeface="Verdana"/>
                <a:cs typeface="Verdana"/>
              </a:rPr>
              <a:t>регулярно</a:t>
            </a:r>
            <a:r>
              <a:rPr sz="1100" i="1" spc="-110" dirty="0">
                <a:latin typeface="Verdana"/>
                <a:cs typeface="Verdana"/>
              </a:rPr>
              <a:t> </a:t>
            </a:r>
            <a:r>
              <a:rPr sz="1100" i="1" spc="35" dirty="0">
                <a:latin typeface="Verdana"/>
                <a:cs typeface="Verdana"/>
              </a:rPr>
              <a:t>очищать</a:t>
            </a:r>
            <a:r>
              <a:rPr sz="1100" i="1" spc="-65" dirty="0">
                <a:latin typeface="Verdana"/>
                <a:cs typeface="Verdana"/>
              </a:rPr>
              <a:t> </a:t>
            </a:r>
            <a:r>
              <a:rPr sz="1100" i="1" spc="30" dirty="0">
                <a:latin typeface="Verdana"/>
                <a:cs typeface="Verdana"/>
              </a:rPr>
              <a:t>свое</a:t>
            </a:r>
            <a:r>
              <a:rPr sz="1100" i="1" spc="-155" dirty="0">
                <a:latin typeface="Verdana"/>
                <a:cs typeface="Verdana"/>
              </a:rPr>
              <a:t> </a:t>
            </a:r>
            <a:r>
              <a:rPr sz="1100" i="1" spc="5" dirty="0">
                <a:latin typeface="Verdana"/>
                <a:cs typeface="Verdana"/>
              </a:rPr>
              <a:t>лицо.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50">
              <a:latin typeface="Times New Roman"/>
              <a:cs typeface="Times New Roman"/>
            </a:endParaRPr>
          </a:p>
          <a:p>
            <a:pPr marL="591820">
              <a:lnSpc>
                <a:spcPct val="100000"/>
              </a:lnSpc>
            </a:pPr>
            <a:r>
              <a:rPr sz="1100" i="1" spc="70" dirty="0">
                <a:latin typeface="Verdana"/>
                <a:cs typeface="Verdana"/>
              </a:rPr>
              <a:t>'БУДЬТЕ</a:t>
            </a:r>
            <a:r>
              <a:rPr sz="1100" i="1" spc="-120" dirty="0">
                <a:latin typeface="Verdana"/>
                <a:cs typeface="Verdana"/>
              </a:rPr>
              <a:t> </a:t>
            </a:r>
            <a:r>
              <a:rPr sz="1100" i="1" spc="80" dirty="0">
                <a:latin typeface="Verdana"/>
                <a:cs typeface="Verdana"/>
              </a:rPr>
              <a:t>ФИЗИЧЕСКИ</a:t>
            </a:r>
            <a:r>
              <a:rPr sz="1100" i="1" spc="-170" dirty="0">
                <a:latin typeface="Verdana"/>
                <a:cs typeface="Verdana"/>
              </a:rPr>
              <a:t> </a:t>
            </a:r>
            <a:r>
              <a:rPr sz="1100" i="1" spc="85" dirty="0">
                <a:latin typeface="Verdana"/>
                <a:cs typeface="Verdana"/>
              </a:rPr>
              <a:t>АКТИВНЫ</a:t>
            </a:r>
            <a:endParaRPr sz="1100">
              <a:latin typeface="Verdana"/>
              <a:cs typeface="Verdana"/>
            </a:endParaRPr>
          </a:p>
          <a:p>
            <a:pPr marL="356870" marR="2908935" indent="6350">
              <a:lnSpc>
                <a:spcPct val="104500"/>
              </a:lnSpc>
              <a:spcBef>
                <a:spcPts val="40"/>
              </a:spcBef>
            </a:pPr>
            <a:r>
              <a:rPr sz="1100" i="1" spc="45" dirty="0">
                <a:latin typeface="Verdana"/>
                <a:cs typeface="Verdana"/>
              </a:rPr>
              <a:t>Спорт </a:t>
            </a:r>
            <a:r>
              <a:rPr sz="1100" i="1" spc="-5" dirty="0">
                <a:latin typeface="Verdana"/>
                <a:cs typeface="Verdana"/>
              </a:rPr>
              <a:t>- </a:t>
            </a:r>
            <a:r>
              <a:rPr sz="1100" i="1" spc="45" dirty="0">
                <a:latin typeface="Verdana"/>
                <a:cs typeface="Verdana"/>
              </a:rPr>
              <a:t>самое </a:t>
            </a:r>
            <a:r>
              <a:rPr sz="1100" i="1" spc="20" dirty="0">
                <a:latin typeface="Verdana"/>
                <a:cs typeface="Verdana"/>
              </a:rPr>
              <a:t>лучшее, </a:t>
            </a:r>
            <a:r>
              <a:rPr sz="1100" i="1" spc="5" dirty="0">
                <a:latin typeface="Verdana"/>
                <a:cs typeface="Verdana"/>
              </a:rPr>
              <a:t>что </a:t>
            </a:r>
            <a:r>
              <a:rPr sz="1100" i="1" spc="50" dirty="0">
                <a:latin typeface="Verdana"/>
                <a:cs typeface="Verdana"/>
              </a:rPr>
              <a:t>можно </a:t>
            </a:r>
            <a:r>
              <a:rPr sz="1100" i="1" spc="35" dirty="0">
                <a:latin typeface="Verdana"/>
                <a:cs typeface="Verdana"/>
              </a:rPr>
              <a:t>придумать </a:t>
            </a:r>
            <a:r>
              <a:rPr sz="1100" i="1" spc="45" dirty="0">
                <a:latin typeface="Verdana"/>
                <a:cs typeface="Verdana"/>
              </a:rPr>
              <a:t>для  оздоровления</a:t>
            </a:r>
            <a:r>
              <a:rPr sz="1100" i="1" spc="-155" dirty="0">
                <a:latin typeface="Verdana"/>
                <a:cs typeface="Verdana"/>
              </a:rPr>
              <a:t> </a:t>
            </a:r>
            <a:r>
              <a:rPr sz="1100" i="1" spc="10" dirty="0">
                <a:latin typeface="Verdana"/>
                <a:cs typeface="Verdana"/>
              </a:rPr>
              <a:t>не</a:t>
            </a:r>
            <a:r>
              <a:rPr sz="1100" i="1" spc="-100" dirty="0">
                <a:latin typeface="Verdana"/>
                <a:cs typeface="Verdana"/>
              </a:rPr>
              <a:t> </a:t>
            </a:r>
            <a:r>
              <a:rPr sz="1100" i="1" spc="30" dirty="0">
                <a:latin typeface="Verdana"/>
                <a:cs typeface="Verdana"/>
              </a:rPr>
              <a:t>только</a:t>
            </a:r>
            <a:r>
              <a:rPr sz="1100" i="1" spc="-80" dirty="0">
                <a:latin typeface="Verdana"/>
                <a:cs typeface="Verdana"/>
              </a:rPr>
              <a:t> </a:t>
            </a:r>
            <a:r>
              <a:rPr sz="1100" i="1" spc="-10" dirty="0">
                <a:latin typeface="Verdana"/>
                <a:cs typeface="Verdana"/>
              </a:rPr>
              <a:t>тела,</a:t>
            </a:r>
            <a:r>
              <a:rPr sz="1100" i="1" spc="-110" dirty="0">
                <a:latin typeface="Verdana"/>
                <a:cs typeface="Verdana"/>
              </a:rPr>
              <a:t> </a:t>
            </a:r>
            <a:r>
              <a:rPr sz="1100" i="1" spc="10" dirty="0">
                <a:latin typeface="Verdana"/>
                <a:cs typeface="Verdana"/>
              </a:rPr>
              <a:t>но</a:t>
            </a:r>
            <a:r>
              <a:rPr sz="1100" i="1" spc="-114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и</a:t>
            </a:r>
            <a:r>
              <a:rPr sz="1100" i="1" spc="-229" dirty="0">
                <a:latin typeface="Verdana"/>
                <a:cs typeface="Verdana"/>
              </a:rPr>
              <a:t> </a:t>
            </a:r>
            <a:r>
              <a:rPr sz="1100" i="1" spc="5" dirty="0">
                <a:latin typeface="Verdana"/>
                <a:cs typeface="Verdana"/>
              </a:rPr>
              <a:t>духа.</a:t>
            </a:r>
            <a:r>
              <a:rPr sz="1100" i="1" spc="-150" dirty="0">
                <a:latin typeface="Verdana"/>
                <a:cs typeface="Verdana"/>
              </a:rPr>
              <a:t> </a:t>
            </a:r>
            <a:r>
              <a:rPr sz="1100" i="1" spc="45" dirty="0">
                <a:latin typeface="Verdana"/>
                <a:cs typeface="Verdana"/>
              </a:rPr>
              <a:t>Делайте</a:t>
            </a:r>
            <a:r>
              <a:rPr sz="1100" i="1" spc="-170" dirty="0">
                <a:latin typeface="Verdana"/>
                <a:cs typeface="Verdana"/>
              </a:rPr>
              <a:t> </a:t>
            </a:r>
            <a:r>
              <a:rPr sz="1100" i="1" spc="30" dirty="0">
                <a:latin typeface="Verdana"/>
                <a:cs typeface="Verdana"/>
              </a:rPr>
              <a:t>хотя</a:t>
            </a:r>
            <a:r>
              <a:rPr sz="1100" i="1" spc="-125" dirty="0">
                <a:latin typeface="Verdana"/>
                <a:cs typeface="Verdana"/>
              </a:rPr>
              <a:t> </a:t>
            </a:r>
            <a:r>
              <a:rPr sz="1100" i="1" spc="15" dirty="0">
                <a:latin typeface="Verdana"/>
                <a:cs typeface="Verdana"/>
              </a:rPr>
              <a:t>бы  </a:t>
            </a:r>
            <a:r>
              <a:rPr sz="1100" i="1" spc="35" dirty="0">
                <a:latin typeface="Verdana"/>
                <a:cs typeface="Verdana"/>
              </a:rPr>
              <a:t>несколько</a:t>
            </a:r>
            <a:r>
              <a:rPr sz="1100" i="1" spc="-120" dirty="0">
                <a:latin typeface="Verdana"/>
                <a:cs typeface="Verdana"/>
              </a:rPr>
              <a:t> </a:t>
            </a:r>
            <a:r>
              <a:rPr sz="1100" i="1" spc="30" dirty="0">
                <a:latin typeface="Verdana"/>
                <a:cs typeface="Verdana"/>
              </a:rPr>
              <a:t>упражнений</a:t>
            </a:r>
            <a:r>
              <a:rPr sz="1100" i="1" spc="-155" dirty="0">
                <a:latin typeface="Verdana"/>
                <a:cs typeface="Verdana"/>
              </a:rPr>
              <a:t> </a:t>
            </a:r>
            <a:r>
              <a:rPr sz="1100" i="1" spc="45" dirty="0">
                <a:latin typeface="Verdana"/>
                <a:cs typeface="Verdana"/>
              </a:rPr>
              <a:t>каждый</a:t>
            </a:r>
            <a:r>
              <a:rPr sz="1100" i="1" spc="-210" dirty="0">
                <a:latin typeface="Verdana"/>
                <a:cs typeface="Verdana"/>
              </a:rPr>
              <a:t> </a:t>
            </a:r>
            <a:r>
              <a:rPr sz="1100" i="1" spc="15" dirty="0">
                <a:latin typeface="Verdana"/>
                <a:cs typeface="Verdana"/>
              </a:rPr>
              <a:t>день,</a:t>
            </a:r>
            <a:r>
              <a:rPr sz="1100" i="1" spc="-65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и</a:t>
            </a:r>
            <a:r>
              <a:rPr sz="1100" i="1" spc="-155" dirty="0">
                <a:latin typeface="Verdana"/>
                <a:cs typeface="Verdana"/>
              </a:rPr>
              <a:t> </a:t>
            </a:r>
            <a:r>
              <a:rPr sz="1100" i="1" spc="20" dirty="0">
                <a:latin typeface="Verdana"/>
                <a:cs typeface="Verdana"/>
              </a:rPr>
              <a:t>вы</a:t>
            </a:r>
            <a:r>
              <a:rPr sz="1100" i="1" spc="-114" dirty="0">
                <a:latin typeface="Verdana"/>
                <a:cs typeface="Verdana"/>
              </a:rPr>
              <a:t> </a:t>
            </a:r>
            <a:r>
              <a:rPr sz="1100" i="1" spc="5" dirty="0">
                <a:latin typeface="Verdana"/>
                <a:cs typeface="Verdana"/>
              </a:rPr>
              <a:t>не</a:t>
            </a:r>
            <a:r>
              <a:rPr sz="1100" i="1" spc="-130" dirty="0">
                <a:latin typeface="Verdana"/>
                <a:cs typeface="Verdana"/>
              </a:rPr>
              <a:t> </a:t>
            </a:r>
            <a:r>
              <a:rPr sz="1100" i="1" spc="25" dirty="0">
                <a:latin typeface="Verdana"/>
                <a:cs typeface="Verdana"/>
              </a:rPr>
              <a:t>заметите,</a:t>
            </a:r>
            <a:endParaRPr sz="1100">
              <a:latin typeface="Verdana"/>
              <a:cs typeface="Verdana"/>
            </a:endParaRPr>
          </a:p>
          <a:p>
            <a:pPr marL="356870">
              <a:lnSpc>
                <a:spcPct val="100000"/>
              </a:lnSpc>
              <a:spcBef>
                <a:spcPts val="70"/>
              </a:spcBef>
            </a:pPr>
            <a:r>
              <a:rPr sz="1100" i="1" spc="15" dirty="0">
                <a:latin typeface="Verdana"/>
                <a:cs typeface="Verdana"/>
              </a:rPr>
              <a:t>как</a:t>
            </a:r>
            <a:r>
              <a:rPr sz="1100" i="1" spc="-190" dirty="0">
                <a:latin typeface="Verdana"/>
                <a:cs typeface="Verdana"/>
              </a:rPr>
              <a:t> </a:t>
            </a:r>
            <a:r>
              <a:rPr sz="1100" i="1" spc="25" dirty="0">
                <a:latin typeface="Verdana"/>
                <a:cs typeface="Verdana"/>
              </a:rPr>
              <a:t>ваша</a:t>
            </a:r>
            <a:r>
              <a:rPr sz="1100" i="1" spc="-125" dirty="0">
                <a:latin typeface="Verdana"/>
                <a:cs typeface="Verdana"/>
              </a:rPr>
              <a:t> </a:t>
            </a:r>
            <a:r>
              <a:rPr sz="1100" i="1" spc="30" dirty="0">
                <a:latin typeface="Verdana"/>
                <a:cs typeface="Verdana"/>
              </a:rPr>
              <a:t>фигура</a:t>
            </a:r>
            <a:r>
              <a:rPr sz="1100" i="1" spc="-114" dirty="0">
                <a:latin typeface="Verdana"/>
                <a:cs typeface="Verdana"/>
              </a:rPr>
              <a:t> </a:t>
            </a:r>
            <a:r>
              <a:rPr sz="1100" i="1" spc="-5" dirty="0">
                <a:latin typeface="Verdana"/>
                <a:cs typeface="Verdana"/>
              </a:rPr>
              <a:t>и</a:t>
            </a:r>
            <a:r>
              <a:rPr sz="1100" i="1" spc="-165" dirty="0">
                <a:latin typeface="Verdana"/>
                <a:cs typeface="Verdana"/>
              </a:rPr>
              <a:t> </a:t>
            </a:r>
            <a:r>
              <a:rPr sz="1100" i="1" spc="35" dirty="0">
                <a:latin typeface="Verdana"/>
                <a:cs typeface="Verdana"/>
              </a:rPr>
              <a:t>настроение</a:t>
            </a:r>
            <a:r>
              <a:rPr sz="1100" i="1" spc="-135" dirty="0">
                <a:latin typeface="Verdana"/>
                <a:cs typeface="Verdana"/>
              </a:rPr>
              <a:t> </a:t>
            </a:r>
            <a:r>
              <a:rPr sz="1100" i="1" spc="30" dirty="0">
                <a:latin typeface="Verdana"/>
                <a:cs typeface="Verdana"/>
              </a:rPr>
              <a:t>начнут</a:t>
            </a:r>
            <a:r>
              <a:rPr sz="1100" i="1" spc="-215" dirty="0">
                <a:latin typeface="Verdana"/>
                <a:cs typeface="Verdana"/>
              </a:rPr>
              <a:t> </a:t>
            </a:r>
            <a:r>
              <a:rPr sz="1100" i="1" spc="45" dirty="0">
                <a:latin typeface="Verdana"/>
                <a:cs typeface="Verdana"/>
              </a:rPr>
              <a:t>меняться</a:t>
            </a:r>
            <a:r>
              <a:rPr sz="1100" i="1" spc="-125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в</a:t>
            </a:r>
            <a:r>
              <a:rPr sz="1100" i="1" spc="-235" dirty="0">
                <a:latin typeface="Verdana"/>
                <a:cs typeface="Verdana"/>
              </a:rPr>
              <a:t> </a:t>
            </a:r>
            <a:r>
              <a:rPr sz="1100" i="1" spc="45" dirty="0">
                <a:latin typeface="Verdana"/>
                <a:cs typeface="Verdana"/>
              </a:rPr>
              <a:t>лучшую</a:t>
            </a:r>
            <a:r>
              <a:rPr sz="1100" i="1" spc="-75" dirty="0">
                <a:latin typeface="Verdana"/>
                <a:cs typeface="Verdana"/>
              </a:rPr>
              <a:t> </a:t>
            </a:r>
            <a:r>
              <a:rPr sz="1100" i="1" spc="20" dirty="0">
                <a:latin typeface="Verdana"/>
                <a:cs typeface="Verdana"/>
              </a:rPr>
              <a:t>сторону.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imes New Roman"/>
              <a:cs typeface="Times New Roman"/>
            </a:endParaRPr>
          </a:p>
          <a:p>
            <a:pPr marL="590550">
              <a:lnSpc>
                <a:spcPct val="100000"/>
              </a:lnSpc>
            </a:pPr>
            <a:r>
              <a:rPr sz="1100" spc="15" dirty="0">
                <a:latin typeface="Verdana"/>
                <a:cs typeface="Verdana"/>
              </a:rPr>
              <a:t>1</a:t>
            </a:r>
            <a:r>
              <a:rPr sz="1100" i="1" spc="15" dirty="0">
                <a:latin typeface="Verdana"/>
                <a:cs typeface="Verdana"/>
              </a:rPr>
              <a:t>ИМЕЙТЕ </a:t>
            </a:r>
            <a:r>
              <a:rPr sz="1100" i="1" spc="90" dirty="0">
                <a:latin typeface="Verdana"/>
                <a:cs typeface="Verdana"/>
              </a:rPr>
              <a:t>БАЗОВЫЙ</a:t>
            </a:r>
            <a:r>
              <a:rPr sz="1100" i="1" spc="-235" dirty="0">
                <a:latin typeface="Verdana"/>
                <a:cs typeface="Verdana"/>
              </a:rPr>
              <a:t> </a:t>
            </a:r>
            <a:r>
              <a:rPr sz="1100" i="1" spc="70" dirty="0">
                <a:latin typeface="Verdana"/>
                <a:cs typeface="Verdana"/>
              </a:rPr>
              <a:t>ГАРДЕРОБ</a:t>
            </a:r>
            <a:endParaRPr sz="1100">
              <a:latin typeface="Verdana"/>
              <a:cs typeface="Verdana"/>
            </a:endParaRPr>
          </a:p>
          <a:p>
            <a:pPr marL="356870" marR="1601470" indent="-10160">
              <a:lnSpc>
                <a:spcPct val="106100"/>
              </a:lnSpc>
              <a:spcBef>
                <a:spcPts val="10"/>
              </a:spcBef>
            </a:pPr>
            <a:r>
              <a:rPr sz="1100" i="1" spc="50" dirty="0">
                <a:latin typeface="Verdana"/>
                <a:cs typeface="Verdana"/>
              </a:rPr>
              <a:t>Для</a:t>
            </a:r>
            <a:r>
              <a:rPr sz="1100" i="1" spc="-55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того,</a:t>
            </a:r>
            <a:r>
              <a:rPr sz="1100" i="1" spc="-25" dirty="0">
                <a:latin typeface="Verdana"/>
                <a:cs typeface="Verdana"/>
              </a:rPr>
              <a:t> </a:t>
            </a:r>
            <a:r>
              <a:rPr sz="1100" i="1" spc="30" dirty="0">
                <a:latin typeface="Verdana"/>
                <a:cs typeface="Verdana"/>
              </a:rPr>
              <a:t>чтобы</a:t>
            </a:r>
            <a:r>
              <a:rPr sz="1100" i="1" spc="-110" dirty="0">
                <a:latin typeface="Verdana"/>
                <a:cs typeface="Verdana"/>
              </a:rPr>
              <a:t> </a:t>
            </a:r>
            <a:r>
              <a:rPr sz="1100" i="1" spc="25" dirty="0">
                <a:latin typeface="Verdana"/>
                <a:cs typeface="Verdana"/>
              </a:rPr>
              <a:t>выглядеть</a:t>
            </a:r>
            <a:r>
              <a:rPr sz="1100" i="1" spc="-85" dirty="0">
                <a:latin typeface="Verdana"/>
                <a:cs typeface="Verdana"/>
              </a:rPr>
              <a:t> </a:t>
            </a:r>
            <a:r>
              <a:rPr sz="1100" i="1" spc="20" dirty="0">
                <a:latin typeface="Verdana"/>
                <a:cs typeface="Verdana"/>
              </a:rPr>
              <a:t>привлекательно,</a:t>
            </a:r>
            <a:r>
              <a:rPr sz="1100" i="1" spc="-80" dirty="0">
                <a:latin typeface="Verdana"/>
                <a:cs typeface="Verdana"/>
              </a:rPr>
              <a:t> </a:t>
            </a:r>
            <a:r>
              <a:rPr sz="1100" i="1" spc="5" dirty="0">
                <a:latin typeface="Verdana"/>
                <a:cs typeface="Verdana"/>
              </a:rPr>
              <a:t>не</a:t>
            </a:r>
            <a:r>
              <a:rPr sz="1100" i="1" spc="-105" dirty="0">
                <a:latin typeface="Verdana"/>
                <a:cs typeface="Verdana"/>
              </a:rPr>
              <a:t> </a:t>
            </a:r>
            <a:r>
              <a:rPr sz="1100" i="1" spc="35" dirty="0">
                <a:latin typeface="Verdana"/>
                <a:cs typeface="Verdana"/>
              </a:rPr>
              <a:t>обязательно</a:t>
            </a:r>
            <a:r>
              <a:rPr sz="1100" i="1" spc="-120" dirty="0">
                <a:latin typeface="Verdana"/>
                <a:cs typeface="Verdana"/>
              </a:rPr>
              <a:t> </a:t>
            </a:r>
            <a:r>
              <a:rPr sz="1100" i="1" spc="35" dirty="0">
                <a:latin typeface="Verdana"/>
                <a:cs typeface="Verdana"/>
              </a:rPr>
              <a:t>иметь</a:t>
            </a:r>
            <a:r>
              <a:rPr sz="1100" i="1" spc="-20" dirty="0">
                <a:latin typeface="Verdana"/>
                <a:cs typeface="Verdana"/>
              </a:rPr>
              <a:t> </a:t>
            </a:r>
            <a:r>
              <a:rPr sz="1100" i="1" spc="40" dirty="0">
                <a:latin typeface="Verdana"/>
                <a:cs typeface="Verdana"/>
              </a:rPr>
              <a:t>тысячу  </a:t>
            </a:r>
            <a:r>
              <a:rPr sz="1100" i="1" spc="5" dirty="0">
                <a:latin typeface="Verdana"/>
                <a:cs typeface="Verdana"/>
              </a:rPr>
              <a:t>платьев. </a:t>
            </a:r>
            <a:r>
              <a:rPr sz="1100" i="1" spc="-5" dirty="0">
                <a:latin typeface="Verdana"/>
                <a:cs typeface="Verdana"/>
              </a:rPr>
              <a:t>У </a:t>
            </a:r>
            <a:r>
              <a:rPr sz="1100" i="1" spc="40" dirty="0">
                <a:latin typeface="Verdana"/>
                <a:cs typeface="Verdana"/>
              </a:rPr>
              <a:t>каждой </a:t>
            </a:r>
            <a:r>
              <a:rPr sz="1100" i="1" spc="50" dirty="0">
                <a:latin typeface="Verdana"/>
                <a:cs typeface="Verdana"/>
              </a:rPr>
              <a:t>девушки </a:t>
            </a:r>
            <a:r>
              <a:rPr sz="1100" i="1" spc="60" dirty="0">
                <a:latin typeface="Verdana"/>
                <a:cs typeface="Verdana"/>
              </a:rPr>
              <a:t>должно </a:t>
            </a:r>
            <a:r>
              <a:rPr sz="1100" i="1" spc="30" dirty="0">
                <a:latin typeface="Verdana"/>
                <a:cs typeface="Verdana"/>
              </a:rPr>
              <a:t>быть </a:t>
            </a:r>
            <a:r>
              <a:rPr sz="1100" i="1" spc="45" dirty="0">
                <a:latin typeface="Verdana"/>
                <a:cs typeface="Verdana"/>
              </a:rPr>
              <a:t>лишь </a:t>
            </a:r>
            <a:r>
              <a:rPr sz="1100" i="1" spc="25" dirty="0">
                <a:latin typeface="Verdana"/>
                <a:cs typeface="Verdana"/>
              </a:rPr>
              <a:t>пару </a:t>
            </a:r>
            <a:r>
              <a:rPr sz="1100" i="1" spc="40" dirty="0">
                <a:latin typeface="Verdana"/>
                <a:cs typeface="Verdana"/>
              </a:rPr>
              <a:t>универсальных  </a:t>
            </a:r>
            <a:r>
              <a:rPr sz="1100" i="1" spc="35" dirty="0">
                <a:latin typeface="Verdana"/>
                <a:cs typeface="Verdana"/>
              </a:rPr>
              <a:t>вещей </a:t>
            </a:r>
            <a:r>
              <a:rPr sz="1100" i="1" spc="-5" dirty="0">
                <a:latin typeface="Verdana"/>
                <a:cs typeface="Verdana"/>
              </a:rPr>
              <a:t>и </a:t>
            </a:r>
            <a:r>
              <a:rPr sz="1100" i="1" spc="45" dirty="0">
                <a:latin typeface="Verdana"/>
                <a:cs typeface="Verdana"/>
              </a:rPr>
              <a:t>хорошие </a:t>
            </a:r>
            <a:r>
              <a:rPr sz="1100" i="1" spc="35" dirty="0">
                <a:latin typeface="Verdana"/>
                <a:cs typeface="Verdana"/>
              </a:rPr>
              <a:t>аксессуары. </a:t>
            </a:r>
            <a:r>
              <a:rPr sz="1100" i="1" spc="40" dirty="0">
                <a:latin typeface="Verdana"/>
                <a:cs typeface="Verdana"/>
              </a:rPr>
              <a:t>Именно </a:t>
            </a:r>
            <a:r>
              <a:rPr sz="1100" i="1" spc="35" dirty="0">
                <a:latin typeface="Verdana"/>
                <a:cs typeface="Verdana"/>
              </a:rPr>
              <a:t>это </a:t>
            </a:r>
            <a:r>
              <a:rPr sz="1100" i="1" spc="30" dirty="0">
                <a:latin typeface="Verdana"/>
                <a:cs typeface="Verdana"/>
              </a:rPr>
              <a:t>будет </a:t>
            </a:r>
            <a:r>
              <a:rPr sz="1100" i="1" spc="35" dirty="0">
                <a:latin typeface="Verdana"/>
                <a:cs typeface="Verdana"/>
              </a:rPr>
              <a:t>составлять </a:t>
            </a:r>
            <a:r>
              <a:rPr sz="1100" i="1" spc="25" dirty="0">
                <a:latin typeface="Verdana"/>
                <a:cs typeface="Verdana"/>
              </a:rPr>
              <a:t>прочную  </a:t>
            </a:r>
            <a:r>
              <a:rPr sz="1100" i="1" spc="55" dirty="0">
                <a:latin typeface="Verdana"/>
                <a:cs typeface="Verdana"/>
              </a:rPr>
              <a:t>базудля</a:t>
            </a:r>
            <a:r>
              <a:rPr sz="1100" i="1" spc="-95" dirty="0">
                <a:latin typeface="Verdana"/>
                <a:cs typeface="Verdana"/>
              </a:rPr>
              <a:t> </a:t>
            </a:r>
            <a:r>
              <a:rPr sz="1100" i="1" spc="30" dirty="0">
                <a:latin typeface="Verdana"/>
                <a:cs typeface="Verdana"/>
              </a:rPr>
              <a:t>вашего</a:t>
            </a:r>
            <a:r>
              <a:rPr sz="1100" i="1" spc="-120" dirty="0">
                <a:latin typeface="Verdana"/>
                <a:cs typeface="Verdana"/>
              </a:rPr>
              <a:t> </a:t>
            </a:r>
            <a:r>
              <a:rPr sz="1100" i="1" spc="30" dirty="0">
                <a:latin typeface="Verdana"/>
                <a:cs typeface="Verdana"/>
              </a:rPr>
              <a:t>привлекательного</a:t>
            </a:r>
            <a:r>
              <a:rPr sz="1100" i="1" spc="-90" dirty="0">
                <a:latin typeface="Verdana"/>
                <a:cs typeface="Verdana"/>
              </a:rPr>
              <a:t> </a:t>
            </a:r>
            <a:r>
              <a:rPr sz="1100" i="1" dirty="0">
                <a:latin typeface="Verdana"/>
                <a:cs typeface="Verdana"/>
              </a:rPr>
              <a:t>облика.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53"/>
            <a:ext cx="7559040" cy="5327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1929</Words>
  <Application>Microsoft Office PowerPoint</Application>
  <PresentationFormat>Произвольный</PresentationFormat>
  <Paragraphs>263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Безымянный-2</dc:title>
  <dc:creator>Alla</dc:creator>
  <cp:lastModifiedBy>Гогина Екатерина</cp:lastModifiedBy>
  <cp:revision>15</cp:revision>
  <dcterms:created xsi:type="dcterms:W3CDTF">2017-01-23T08:20:45Z</dcterms:created>
  <dcterms:modified xsi:type="dcterms:W3CDTF">2017-01-25T11:21:27Z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2015-11-20T00:00:00Z</vt:filetime>
  </property>
  <property fmtid="{D5CDD505-2E9C-101B-9397-08002B2CF9AE}" pid="3" name="Creator">
    <vt:lpwstr>CorelDRAW X6</vt:lpwstr>
  </property>
  <property fmtid="{D5CDD505-2E9C-101B-9397-08002B2CF9AE}" pid="4" name="LastSaved">
    <vt:filetime>2017-01-23T00:00:00Z</vt:filetime>
  </property>
</Properties>
</file>